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7" r:id="rId1"/>
  </p:sldMasterIdLst>
  <p:notesMasterIdLst>
    <p:notesMasterId r:id="rId26"/>
  </p:notesMasterIdLst>
  <p:sldIdLst>
    <p:sldId id="256" r:id="rId2"/>
    <p:sldId id="304" r:id="rId3"/>
    <p:sldId id="257" r:id="rId4"/>
    <p:sldId id="258" r:id="rId5"/>
    <p:sldId id="259" r:id="rId6"/>
    <p:sldId id="260" r:id="rId7"/>
    <p:sldId id="261" r:id="rId8"/>
    <p:sldId id="262" r:id="rId9"/>
    <p:sldId id="263" r:id="rId10"/>
    <p:sldId id="296" r:id="rId11"/>
    <p:sldId id="264" r:id="rId12"/>
    <p:sldId id="268" r:id="rId13"/>
    <p:sldId id="297" r:id="rId14"/>
    <p:sldId id="298" r:id="rId15"/>
    <p:sldId id="269" r:id="rId16"/>
    <p:sldId id="272" r:id="rId17"/>
    <p:sldId id="282" r:id="rId18"/>
    <p:sldId id="299" r:id="rId19"/>
    <p:sldId id="300" r:id="rId20"/>
    <p:sldId id="301" r:id="rId21"/>
    <p:sldId id="291" r:id="rId22"/>
    <p:sldId id="302" r:id="rId23"/>
    <p:sldId id="303" r:id="rId24"/>
    <p:sldId id="279" r:id="rId2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956201-09C0-DD48-B34F-9F168436A3AF}" v="4" dt="2021-11-25T10:40:35.861"/>
  </p1510:revLst>
</p1510:revInfo>
</file>

<file path=ppt/tableStyles.xml><?xml version="1.0" encoding="utf-8"?>
<a:tblStyleLst xmlns:a="http://schemas.openxmlformats.org/drawingml/2006/main" def="{D1E47CE7-5F0C-4C39-94E1-B746C98DDC0B}">
  <a:tblStyle styleId="{D1E47CE7-5F0C-4C39-94E1-B746C98DDC0B}"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E11358D-2051-4361-B8FD-CCAD57AD24F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08"/>
    <p:restoredTop sz="94680"/>
  </p:normalViewPr>
  <p:slideViewPr>
    <p:cSldViewPr snapToGrid="0">
      <p:cViewPr varScale="1">
        <p:scale>
          <a:sx n="282" d="100"/>
          <a:sy n="282" d="100"/>
        </p:scale>
        <p:origin x="1104"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ần Cao Minh Bách" userId="473df53b-c78a-4bcb-a458-761b46f2ee96" providerId="ADAL" clId="{97956201-09C0-DD48-B34F-9F168436A3AF}"/>
    <pc:docChg chg="undo custSel addSld modSld addSection delSection">
      <pc:chgData name="Trần Cao Minh Bách" userId="473df53b-c78a-4bcb-a458-761b46f2ee96" providerId="ADAL" clId="{97956201-09C0-DD48-B34F-9F168436A3AF}" dt="2021-11-25T11:38:42.470" v="682" actId="1076"/>
      <pc:docMkLst>
        <pc:docMk/>
      </pc:docMkLst>
      <pc:sldChg chg="addSp modSp mod">
        <pc:chgData name="Trần Cao Minh Bách" userId="473df53b-c78a-4bcb-a458-761b46f2ee96" providerId="ADAL" clId="{97956201-09C0-DD48-B34F-9F168436A3AF}" dt="2021-11-25T10:41:35.562" v="262" actId="1076"/>
        <pc:sldMkLst>
          <pc:docMk/>
          <pc:sldMk cId="0" sldId="256"/>
        </pc:sldMkLst>
        <pc:spChg chg="add mod">
          <ac:chgData name="Trần Cao Minh Bách" userId="473df53b-c78a-4bcb-a458-761b46f2ee96" providerId="ADAL" clId="{97956201-09C0-DD48-B34F-9F168436A3AF}" dt="2021-11-25T10:41:35.562" v="262" actId="1076"/>
          <ac:spMkLst>
            <pc:docMk/>
            <pc:sldMk cId="0" sldId="256"/>
            <ac:spMk id="2" creationId="{9AF17BC7-B401-484D-ABA3-1C7753136082}"/>
          </ac:spMkLst>
        </pc:spChg>
        <pc:spChg chg="add mod">
          <ac:chgData name="Trần Cao Minh Bách" userId="473df53b-c78a-4bcb-a458-761b46f2ee96" providerId="ADAL" clId="{97956201-09C0-DD48-B34F-9F168436A3AF}" dt="2021-11-25T10:41:33.816" v="261" actId="1076"/>
          <ac:spMkLst>
            <pc:docMk/>
            <pc:sldMk cId="0" sldId="256"/>
            <ac:spMk id="3" creationId="{2F8A1040-806C-DC4A-A6CC-D0B804D0A75F}"/>
          </ac:spMkLst>
        </pc:spChg>
        <pc:spChg chg="mod">
          <ac:chgData name="Trần Cao Minh Bách" userId="473df53b-c78a-4bcb-a458-761b46f2ee96" providerId="ADAL" clId="{97956201-09C0-DD48-B34F-9F168436A3AF}" dt="2021-11-25T10:40:07.326" v="8" actId="1076"/>
          <ac:spMkLst>
            <pc:docMk/>
            <pc:sldMk cId="0" sldId="256"/>
            <ac:spMk id="337" creationId="{00000000-0000-0000-0000-000000000000}"/>
          </ac:spMkLst>
        </pc:spChg>
      </pc:sldChg>
      <pc:sldChg chg="modSp mod">
        <pc:chgData name="Trần Cao Minh Bách" userId="473df53b-c78a-4bcb-a458-761b46f2ee96" providerId="ADAL" clId="{97956201-09C0-DD48-B34F-9F168436A3AF}" dt="2021-11-25T10:23:50.430" v="0" actId="123"/>
        <pc:sldMkLst>
          <pc:docMk/>
          <pc:sldMk cId="0" sldId="261"/>
        </pc:sldMkLst>
        <pc:spChg chg="mod">
          <ac:chgData name="Trần Cao Minh Bách" userId="473df53b-c78a-4bcb-a458-761b46f2ee96" providerId="ADAL" clId="{97956201-09C0-DD48-B34F-9F168436A3AF}" dt="2021-11-25T10:23:50.430" v="0" actId="123"/>
          <ac:spMkLst>
            <pc:docMk/>
            <pc:sldMk cId="0" sldId="261"/>
            <ac:spMk id="373" creationId="{00000000-0000-0000-0000-000000000000}"/>
          </ac:spMkLst>
        </pc:spChg>
      </pc:sldChg>
      <pc:sldChg chg="modSp mod">
        <pc:chgData name="Trần Cao Minh Bách" userId="473df53b-c78a-4bcb-a458-761b46f2ee96" providerId="ADAL" clId="{97956201-09C0-DD48-B34F-9F168436A3AF}" dt="2021-11-25T10:38:02.059" v="7" actId="1076"/>
        <pc:sldMkLst>
          <pc:docMk/>
          <pc:sldMk cId="0" sldId="263"/>
        </pc:sldMkLst>
        <pc:spChg chg="mod">
          <ac:chgData name="Trần Cao Minh Bách" userId="473df53b-c78a-4bcb-a458-761b46f2ee96" providerId="ADAL" clId="{97956201-09C0-DD48-B34F-9F168436A3AF}" dt="2021-11-25T10:37:14.939" v="1" actId="1076"/>
          <ac:spMkLst>
            <pc:docMk/>
            <pc:sldMk cId="0" sldId="263"/>
            <ac:spMk id="3" creationId="{00000000-0000-0000-0000-000000000000}"/>
          </ac:spMkLst>
        </pc:spChg>
        <pc:spChg chg="mod">
          <ac:chgData name="Trần Cao Minh Bách" userId="473df53b-c78a-4bcb-a458-761b46f2ee96" providerId="ADAL" clId="{97956201-09C0-DD48-B34F-9F168436A3AF}" dt="2021-11-25T10:37:47.622" v="6" actId="1076"/>
          <ac:spMkLst>
            <pc:docMk/>
            <pc:sldMk cId="0" sldId="263"/>
            <ac:spMk id="398" creationId="{00000000-0000-0000-0000-000000000000}"/>
          </ac:spMkLst>
        </pc:spChg>
        <pc:spChg chg="mod">
          <ac:chgData name="Trần Cao Minh Bách" userId="473df53b-c78a-4bcb-a458-761b46f2ee96" providerId="ADAL" clId="{97956201-09C0-DD48-B34F-9F168436A3AF}" dt="2021-11-25T10:38:02.059" v="7" actId="1076"/>
          <ac:spMkLst>
            <pc:docMk/>
            <pc:sldMk cId="0" sldId="263"/>
            <ac:spMk id="400" creationId="{00000000-0000-0000-0000-000000000000}"/>
          </ac:spMkLst>
        </pc:spChg>
        <pc:picChg chg="mod">
          <ac:chgData name="Trần Cao Minh Bách" userId="473df53b-c78a-4bcb-a458-761b46f2ee96" providerId="ADAL" clId="{97956201-09C0-DD48-B34F-9F168436A3AF}" dt="2021-11-25T10:37:37.421" v="4" actId="1076"/>
          <ac:picMkLst>
            <pc:docMk/>
            <pc:sldMk cId="0" sldId="263"/>
            <ac:picMk id="6" creationId="{00000000-0000-0000-0000-000000000000}"/>
          </ac:picMkLst>
        </pc:picChg>
        <pc:picChg chg="mod">
          <ac:chgData name="Trần Cao Minh Bách" userId="473df53b-c78a-4bcb-a458-761b46f2ee96" providerId="ADAL" clId="{97956201-09C0-DD48-B34F-9F168436A3AF}" dt="2021-11-25T10:37:22.571" v="2" actId="1076"/>
          <ac:picMkLst>
            <pc:docMk/>
            <pc:sldMk cId="0" sldId="263"/>
            <ac:picMk id="8194" creationId="{00000000-0000-0000-0000-000000000000}"/>
          </ac:picMkLst>
        </pc:picChg>
      </pc:sldChg>
      <pc:sldChg chg="modSp new mod">
        <pc:chgData name="Trần Cao Minh Bách" userId="473df53b-c78a-4bcb-a458-761b46f2ee96" providerId="ADAL" clId="{97956201-09C0-DD48-B34F-9F168436A3AF}" dt="2021-11-25T11:38:42.470" v="682" actId="1076"/>
        <pc:sldMkLst>
          <pc:docMk/>
          <pc:sldMk cId="821360509" sldId="304"/>
        </pc:sldMkLst>
        <pc:spChg chg="mod">
          <ac:chgData name="Trần Cao Minh Bách" userId="473df53b-c78a-4bcb-a458-761b46f2ee96" providerId="ADAL" clId="{97956201-09C0-DD48-B34F-9F168436A3AF}" dt="2021-11-25T11:38:42.470" v="682" actId="1076"/>
          <ac:spMkLst>
            <pc:docMk/>
            <pc:sldMk cId="821360509" sldId="304"/>
            <ac:spMk id="2" creationId="{2651B421-824A-1143-95B0-BC205AF9889C}"/>
          </ac:spMkLst>
        </pc:spChg>
        <pc:spChg chg="mod">
          <ac:chgData name="Trần Cao Minh Bách" userId="473df53b-c78a-4bcb-a458-761b46f2ee96" providerId="ADAL" clId="{97956201-09C0-DD48-B34F-9F168436A3AF}" dt="2021-11-25T11:38:37.254" v="680" actId="14100"/>
          <ac:spMkLst>
            <pc:docMk/>
            <pc:sldMk cId="821360509" sldId="304"/>
            <ac:spMk id="3" creationId="{8155B492-58D0-624A-9771-24F9B1E0CEE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79317377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95342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01332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94717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96685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2047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88522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90305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c89b53d510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c89b53d510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6554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7822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60765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956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29033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c89b53d510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c89b53d510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89544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c89b53d510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c89b53d510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55349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c89b53d510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c89b53d510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04382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3983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2305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6383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3127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2967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9066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1121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3713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rot="10800000" flipH="1">
            <a:off x="3919993" y="3977033"/>
            <a:ext cx="1303500" cy="11283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 name="Google Shape;11;p2"/>
          <p:cNvSpPr/>
          <p:nvPr/>
        </p:nvSpPr>
        <p:spPr>
          <a:xfrm rot="5400000">
            <a:off x="3809057" y="-81000"/>
            <a:ext cx="1525500" cy="1761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 name="Google Shape;12;p2"/>
          <p:cNvSpPr txBox="1">
            <a:spLocks noGrp="1"/>
          </p:cNvSpPr>
          <p:nvPr>
            <p:ph type="ctrTitle"/>
          </p:nvPr>
        </p:nvSpPr>
        <p:spPr>
          <a:xfrm>
            <a:off x="1400175" y="1991825"/>
            <a:ext cx="6343500" cy="115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3" name="Google Shape;13;p2"/>
          <p:cNvSpPr/>
          <p:nvPr/>
        </p:nvSpPr>
        <p:spPr>
          <a:xfrm rot="10800000" flipH="1">
            <a:off x="2809875" y="-172875"/>
            <a:ext cx="1111500" cy="962400"/>
          </a:xfrm>
          <a:prstGeom prst="hexagon">
            <a:avLst>
              <a:gd name="adj" fmla="val 28678"/>
              <a:gd name="vf" fmla="val 115470"/>
            </a:avLst>
          </a:prstGeom>
          <a:noFill/>
          <a:ln w="19050"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flipH="1">
            <a:off x="3602723" y="1360109"/>
            <a:ext cx="493800" cy="4275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flipH="1">
            <a:off x="5278915" y="855279"/>
            <a:ext cx="944700" cy="818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0800000" flipH="1">
            <a:off x="5365799" y="352324"/>
            <a:ext cx="493800" cy="4272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5549153" y="1029780"/>
            <a:ext cx="404640" cy="374059"/>
            <a:chOff x="5975075" y="2327500"/>
            <a:chExt cx="420100" cy="388350"/>
          </a:xfrm>
        </p:grpSpPr>
        <p:sp>
          <p:nvSpPr>
            <p:cNvPr id="18" name="Google Shape;18;p2"/>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2"/>
          <p:cNvSpPr/>
          <p:nvPr/>
        </p:nvSpPr>
        <p:spPr>
          <a:xfrm>
            <a:off x="3253021" y="113273"/>
            <a:ext cx="225085" cy="38996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21;p2"/>
          <p:cNvGrpSpPr/>
          <p:nvPr/>
        </p:nvGrpSpPr>
        <p:grpSpPr>
          <a:xfrm>
            <a:off x="4380526" y="515192"/>
            <a:ext cx="382958" cy="607111"/>
            <a:chOff x="6718575" y="2318625"/>
            <a:chExt cx="256950" cy="407375"/>
          </a:xfrm>
        </p:grpSpPr>
        <p:sp>
          <p:nvSpPr>
            <p:cNvPr id="22" name="Google Shape;22;p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3199464" y="902959"/>
            <a:ext cx="395018" cy="403297"/>
            <a:chOff x="3951850" y="2985350"/>
            <a:chExt cx="407950" cy="416500"/>
          </a:xfrm>
        </p:grpSpPr>
        <p:sp>
          <p:nvSpPr>
            <p:cNvPr id="31" name="Google Shape;31;p2"/>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2"/>
          <p:cNvSpPr/>
          <p:nvPr/>
        </p:nvSpPr>
        <p:spPr>
          <a:xfrm rot="10800000" flipH="1">
            <a:off x="5010533" y="4576648"/>
            <a:ext cx="1032900" cy="894600"/>
          </a:xfrm>
          <a:prstGeom prst="hexagon">
            <a:avLst>
              <a:gd name="adj" fmla="val 28678"/>
              <a:gd name="vf" fmla="val 115470"/>
            </a:avLst>
          </a:prstGeom>
          <a:noFill/>
          <a:ln w="19050"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flipH="1">
            <a:off x="5133679" y="4056450"/>
            <a:ext cx="540000" cy="4674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flipH="1">
            <a:off x="3101709" y="3629719"/>
            <a:ext cx="1032900" cy="8940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flipH="1">
            <a:off x="3530384" y="4576662"/>
            <a:ext cx="452100" cy="3912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370705" y="4867761"/>
            <a:ext cx="312503" cy="31248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40;p2"/>
          <p:cNvGrpSpPr/>
          <p:nvPr/>
        </p:nvGrpSpPr>
        <p:grpSpPr>
          <a:xfrm>
            <a:off x="5772009" y="4056440"/>
            <a:ext cx="573943" cy="550550"/>
            <a:chOff x="5241175" y="4959100"/>
            <a:chExt cx="539775" cy="517775"/>
          </a:xfrm>
        </p:grpSpPr>
        <p:sp>
          <p:nvSpPr>
            <p:cNvPr id="41" name="Google Shape;41;p2"/>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2"/>
          <p:cNvSpPr/>
          <p:nvPr/>
        </p:nvSpPr>
        <p:spPr>
          <a:xfrm>
            <a:off x="3429208" y="3904791"/>
            <a:ext cx="377839" cy="343685"/>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48"/>
        <p:cNvGrpSpPr/>
        <p:nvPr/>
      </p:nvGrpSpPr>
      <p:grpSpPr>
        <a:xfrm>
          <a:off x="0" y="0"/>
          <a:ext cx="0" cy="0"/>
          <a:chOff x="0" y="0"/>
          <a:chExt cx="0" cy="0"/>
        </a:xfrm>
      </p:grpSpPr>
      <p:sp>
        <p:nvSpPr>
          <p:cNvPr id="49" name="Google Shape;49;p3"/>
          <p:cNvSpPr/>
          <p:nvPr/>
        </p:nvSpPr>
        <p:spPr>
          <a:xfrm rot="10800000" flipH="1">
            <a:off x="-94969" y="303826"/>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0" name="Google Shape;50;p3"/>
          <p:cNvSpPr/>
          <p:nvPr/>
        </p:nvSpPr>
        <p:spPr>
          <a:xfrm rot="5400000">
            <a:off x="559400" y="1538825"/>
            <a:ext cx="1788000" cy="2064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1" name="Google Shape;51;p3"/>
          <p:cNvSpPr txBox="1">
            <a:spLocks noGrp="1"/>
          </p:cNvSpPr>
          <p:nvPr>
            <p:ph type="ctrTitle"/>
          </p:nvPr>
        </p:nvSpPr>
        <p:spPr>
          <a:xfrm>
            <a:off x="2743200" y="1735750"/>
            <a:ext cx="56388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52" name="Google Shape;52;p3"/>
          <p:cNvSpPr txBox="1">
            <a:spLocks noGrp="1"/>
          </p:cNvSpPr>
          <p:nvPr>
            <p:ph type="subTitle" idx="1"/>
          </p:nvPr>
        </p:nvSpPr>
        <p:spPr>
          <a:xfrm>
            <a:off x="2743200" y="2821004"/>
            <a:ext cx="5696100" cy="784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 name="Google Shape;53;p3"/>
          <p:cNvSpPr/>
          <p:nvPr/>
        </p:nvSpPr>
        <p:spPr>
          <a:xfrm rot="10800000" flipH="1">
            <a:off x="66674" y="313542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rot="10800000" flipH="1">
            <a:off x="828675" y="351655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rot="10800000" flipH="1">
            <a:off x="761999" y="8779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flipH="1">
            <a:off x="793851" y="4692801"/>
            <a:ext cx="517500" cy="4479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57;p3"/>
          <p:cNvGrpSpPr/>
          <p:nvPr/>
        </p:nvGrpSpPr>
        <p:grpSpPr>
          <a:xfrm>
            <a:off x="996359" y="1070668"/>
            <a:ext cx="351204" cy="324661"/>
            <a:chOff x="5975075" y="2327500"/>
            <a:chExt cx="420100" cy="388350"/>
          </a:xfrm>
        </p:grpSpPr>
        <p:sp>
          <p:nvSpPr>
            <p:cNvPr id="58" name="Google Shape;58;p3"/>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3"/>
          <p:cNvSpPr/>
          <p:nvPr/>
        </p:nvSpPr>
        <p:spPr>
          <a:xfrm>
            <a:off x="393600" y="334662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61;p3"/>
          <p:cNvGrpSpPr/>
          <p:nvPr/>
        </p:nvGrpSpPr>
        <p:grpSpPr>
          <a:xfrm>
            <a:off x="305253" y="553856"/>
            <a:ext cx="247469" cy="392302"/>
            <a:chOff x="6718575" y="2318625"/>
            <a:chExt cx="256950" cy="407375"/>
          </a:xfrm>
        </p:grpSpPr>
        <p:sp>
          <p:nvSpPr>
            <p:cNvPr id="62" name="Google Shape;62;p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3"/>
          <p:cNvGrpSpPr/>
          <p:nvPr/>
        </p:nvGrpSpPr>
        <p:grpSpPr>
          <a:xfrm>
            <a:off x="1419984" y="3634331"/>
            <a:ext cx="342882" cy="350068"/>
            <a:chOff x="3951850" y="2985350"/>
            <a:chExt cx="407950" cy="416500"/>
          </a:xfrm>
        </p:grpSpPr>
        <p:sp>
          <p:nvSpPr>
            <p:cNvPr id="71" name="Google Shape;71;p3"/>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75;p3"/>
          <p:cNvSpPr/>
          <p:nvPr/>
        </p:nvSpPr>
        <p:spPr>
          <a:xfrm rot="10800000" flipH="1">
            <a:off x="733424" y="393602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rot="10800000" flipH="1">
            <a:off x="738525" y="10085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rot="10800000" flipH="1">
            <a:off x="-291325" y="4148475"/>
            <a:ext cx="1182300" cy="10236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10800000" flipH="1">
            <a:off x="420725" y="-6522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1019338" y="416705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3"/>
          <p:cNvGrpSpPr/>
          <p:nvPr/>
        </p:nvGrpSpPr>
        <p:grpSpPr>
          <a:xfrm>
            <a:off x="-50285" y="1452794"/>
            <a:ext cx="624844" cy="599376"/>
            <a:chOff x="5241175" y="4959100"/>
            <a:chExt cx="539775" cy="517775"/>
          </a:xfrm>
        </p:grpSpPr>
        <p:sp>
          <p:nvSpPr>
            <p:cNvPr id="81" name="Google Shape;81;p3"/>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3"/>
          <p:cNvSpPr/>
          <p:nvPr/>
        </p:nvSpPr>
        <p:spPr>
          <a:xfrm>
            <a:off x="47199" y="4430470"/>
            <a:ext cx="505231" cy="459562"/>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88"/>
        <p:cNvGrpSpPr/>
        <p:nvPr/>
      </p:nvGrpSpPr>
      <p:grpSpPr>
        <a:xfrm>
          <a:off x="0" y="0"/>
          <a:ext cx="0" cy="0"/>
          <a:chOff x="0" y="0"/>
          <a:chExt cx="0" cy="0"/>
        </a:xfrm>
      </p:grpSpPr>
      <p:sp>
        <p:nvSpPr>
          <p:cNvPr id="89" name="Google Shape;89;p4"/>
          <p:cNvSpPr/>
          <p:nvPr/>
        </p:nvSpPr>
        <p:spPr>
          <a:xfrm rot="10800000" flipH="1">
            <a:off x="-94969" y="619169"/>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0" name="Google Shape;90;p4"/>
          <p:cNvSpPr/>
          <p:nvPr/>
        </p:nvSpPr>
        <p:spPr>
          <a:xfrm rot="5400000">
            <a:off x="499599" y="1905237"/>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1" name="Google Shape;91;p4"/>
          <p:cNvSpPr txBox="1">
            <a:spLocks noGrp="1"/>
          </p:cNvSpPr>
          <p:nvPr>
            <p:ph type="body" idx="1"/>
          </p:nvPr>
        </p:nvSpPr>
        <p:spPr>
          <a:xfrm>
            <a:off x="2051200" y="2085600"/>
            <a:ext cx="6282300" cy="819900"/>
          </a:xfrm>
          <a:prstGeom prst="rect">
            <a:avLst/>
          </a:prstGeom>
        </p:spPr>
        <p:txBody>
          <a:bodyPr spcFirstLastPara="1" wrap="square" lIns="91425" tIns="91425" rIns="91425" bIns="91425" anchor="ctr" anchorCtr="0">
            <a:noAutofit/>
          </a:bodyPr>
          <a:lstStyle>
            <a:lvl1pPr marL="457200" lvl="0" indent="-381000" rtl="0">
              <a:spcBef>
                <a:spcPts val="600"/>
              </a:spcBef>
              <a:spcAft>
                <a:spcPts val="0"/>
              </a:spcAft>
              <a:buSzPts val="2400"/>
              <a:buFont typeface="Nixie One"/>
              <a:buChar char="◇"/>
              <a:defRPr sz="2400">
                <a:latin typeface="Nixie One"/>
                <a:ea typeface="Nixie One"/>
                <a:cs typeface="Nixie One"/>
                <a:sym typeface="Nixie One"/>
              </a:defRPr>
            </a:lvl1pPr>
            <a:lvl2pPr marL="914400" lvl="1" indent="-381000" rtl="0">
              <a:spcBef>
                <a:spcPts val="0"/>
              </a:spcBef>
              <a:spcAft>
                <a:spcPts val="0"/>
              </a:spcAft>
              <a:buSzPts val="2400"/>
              <a:buFont typeface="Nixie One"/>
              <a:buChar char="￭"/>
              <a:defRPr sz="2400">
                <a:latin typeface="Nixie One"/>
                <a:ea typeface="Nixie One"/>
                <a:cs typeface="Nixie One"/>
                <a:sym typeface="Nixie One"/>
              </a:defRPr>
            </a:lvl2pPr>
            <a:lvl3pPr marL="1371600" lvl="2" indent="-381000" rtl="0">
              <a:spcBef>
                <a:spcPts val="0"/>
              </a:spcBef>
              <a:spcAft>
                <a:spcPts val="0"/>
              </a:spcAft>
              <a:buSzPts val="2400"/>
              <a:buFont typeface="Nixie One"/>
              <a:buChar char="￮"/>
              <a:defRPr sz="2400">
                <a:latin typeface="Nixie One"/>
                <a:ea typeface="Nixie One"/>
                <a:cs typeface="Nixie One"/>
                <a:sym typeface="Nixie One"/>
              </a:defRPr>
            </a:lvl3pPr>
            <a:lvl4pPr marL="1828800" lvl="3" indent="-381000" rtl="0">
              <a:spcBef>
                <a:spcPts val="0"/>
              </a:spcBef>
              <a:spcAft>
                <a:spcPts val="0"/>
              </a:spcAft>
              <a:buSzPts val="2400"/>
              <a:buFont typeface="Nixie One"/>
              <a:buChar char="●"/>
              <a:defRPr sz="2400">
                <a:latin typeface="Nixie One"/>
                <a:ea typeface="Nixie One"/>
                <a:cs typeface="Nixie One"/>
                <a:sym typeface="Nixie One"/>
              </a:defRPr>
            </a:lvl4pPr>
            <a:lvl5pPr marL="2286000" lvl="4" indent="-381000" rtl="0">
              <a:spcBef>
                <a:spcPts val="0"/>
              </a:spcBef>
              <a:spcAft>
                <a:spcPts val="0"/>
              </a:spcAft>
              <a:buSzPts val="2400"/>
              <a:buFont typeface="Nixie One"/>
              <a:buChar char="○"/>
              <a:defRPr sz="2400">
                <a:latin typeface="Nixie One"/>
                <a:ea typeface="Nixie One"/>
                <a:cs typeface="Nixie One"/>
                <a:sym typeface="Nixie One"/>
              </a:defRPr>
            </a:lvl5pPr>
            <a:lvl6pPr marL="2743200" lvl="5" indent="-381000" rtl="0">
              <a:spcBef>
                <a:spcPts val="0"/>
              </a:spcBef>
              <a:spcAft>
                <a:spcPts val="0"/>
              </a:spcAft>
              <a:buSzPts val="2400"/>
              <a:buFont typeface="Nixie One"/>
              <a:buChar char="■"/>
              <a:defRPr sz="2400">
                <a:latin typeface="Nixie One"/>
                <a:ea typeface="Nixie One"/>
                <a:cs typeface="Nixie One"/>
                <a:sym typeface="Nixie One"/>
              </a:defRPr>
            </a:lvl6pPr>
            <a:lvl7pPr marL="3200400" lvl="6" indent="-381000" rtl="0">
              <a:spcBef>
                <a:spcPts val="0"/>
              </a:spcBef>
              <a:spcAft>
                <a:spcPts val="0"/>
              </a:spcAft>
              <a:buSzPts val="2400"/>
              <a:buFont typeface="Nixie One"/>
              <a:buChar char="●"/>
              <a:defRPr sz="2400">
                <a:latin typeface="Nixie One"/>
                <a:ea typeface="Nixie One"/>
                <a:cs typeface="Nixie One"/>
                <a:sym typeface="Nixie One"/>
              </a:defRPr>
            </a:lvl7pPr>
            <a:lvl8pPr marL="3657600" lvl="7" indent="-381000" rtl="0">
              <a:spcBef>
                <a:spcPts val="0"/>
              </a:spcBef>
              <a:spcAft>
                <a:spcPts val="0"/>
              </a:spcAft>
              <a:buSzPts val="2400"/>
              <a:buFont typeface="Nixie One"/>
              <a:buChar char="○"/>
              <a:defRPr sz="2400">
                <a:latin typeface="Nixie One"/>
                <a:ea typeface="Nixie One"/>
                <a:cs typeface="Nixie One"/>
                <a:sym typeface="Nixie One"/>
              </a:defRPr>
            </a:lvl8pPr>
            <a:lvl9pPr marL="4114800" lvl="8" indent="-381000">
              <a:spcBef>
                <a:spcPts val="0"/>
              </a:spcBef>
              <a:spcAft>
                <a:spcPts val="0"/>
              </a:spcAft>
              <a:buSzPts val="2400"/>
              <a:buFont typeface="Nixie One"/>
              <a:buChar char="■"/>
              <a:defRPr sz="2400">
                <a:latin typeface="Nixie One"/>
                <a:ea typeface="Nixie One"/>
                <a:cs typeface="Nixie One"/>
                <a:sym typeface="Nixie One"/>
              </a:defRPr>
            </a:lvl9pPr>
          </a:lstStyle>
          <a:p>
            <a:endParaRPr/>
          </a:p>
        </p:txBody>
      </p:sp>
      <p:sp>
        <p:nvSpPr>
          <p:cNvPr id="92" name="Google Shape;92;p4"/>
          <p:cNvSpPr/>
          <p:nvPr/>
        </p:nvSpPr>
        <p:spPr>
          <a:xfrm rot="10800000" flipH="1">
            <a:off x="-123826" y="28115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rot="10800000" flipH="1">
            <a:off x="638175" y="31927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rot="10800000" flipH="1">
            <a:off x="752474" y="120180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rot="10800000" flipH="1">
            <a:off x="657225" y="438017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4"/>
          <p:cNvGrpSpPr/>
          <p:nvPr/>
        </p:nvGrpSpPr>
        <p:grpSpPr>
          <a:xfrm>
            <a:off x="986834" y="1394518"/>
            <a:ext cx="351204" cy="324661"/>
            <a:chOff x="5975075" y="2327500"/>
            <a:chExt cx="420100" cy="388350"/>
          </a:xfrm>
        </p:grpSpPr>
        <p:sp>
          <p:nvSpPr>
            <p:cNvPr id="97" name="Google Shape;97;p4"/>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4"/>
          <p:cNvSpPr/>
          <p:nvPr/>
        </p:nvSpPr>
        <p:spPr>
          <a:xfrm>
            <a:off x="203100" y="30227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00;p4"/>
          <p:cNvGrpSpPr/>
          <p:nvPr/>
        </p:nvGrpSpPr>
        <p:grpSpPr>
          <a:xfrm>
            <a:off x="295728" y="877706"/>
            <a:ext cx="247469" cy="392302"/>
            <a:chOff x="6718575" y="2318625"/>
            <a:chExt cx="256950" cy="407375"/>
          </a:xfrm>
        </p:grpSpPr>
        <p:sp>
          <p:nvSpPr>
            <p:cNvPr id="101" name="Google Shape;101;p4"/>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09;p4"/>
          <p:cNvGrpSpPr/>
          <p:nvPr/>
        </p:nvGrpSpPr>
        <p:grpSpPr>
          <a:xfrm>
            <a:off x="1229484" y="3310481"/>
            <a:ext cx="342882" cy="350068"/>
            <a:chOff x="3951850" y="2985350"/>
            <a:chExt cx="407950" cy="416500"/>
          </a:xfrm>
        </p:grpSpPr>
        <p:sp>
          <p:nvSpPr>
            <p:cNvPr id="110" name="Google Shape;110;p4"/>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 name="Google Shape;114;p4"/>
          <p:cNvSpPr/>
          <p:nvPr/>
        </p:nvSpPr>
        <p:spPr>
          <a:xfrm rot="10800000" flipH="1">
            <a:off x="542924" y="36121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rot="10800000" flipH="1">
            <a:off x="729000" y="424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p:nvPr/>
        </p:nvSpPr>
        <p:spPr>
          <a:xfrm rot="10800000" flipH="1">
            <a:off x="-115052" y="3996025"/>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rot="10800000" flipH="1">
            <a:off x="411200" y="25862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a:off x="828838" y="38432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4"/>
          <p:cNvGrpSpPr/>
          <p:nvPr/>
        </p:nvGrpSpPr>
        <p:grpSpPr>
          <a:xfrm>
            <a:off x="67092" y="1681690"/>
            <a:ext cx="455624" cy="437054"/>
            <a:chOff x="5241175" y="4959100"/>
            <a:chExt cx="539775" cy="517775"/>
          </a:xfrm>
        </p:grpSpPr>
        <p:sp>
          <p:nvSpPr>
            <p:cNvPr id="120" name="Google Shape;120;p4"/>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4"/>
          <p:cNvSpPr/>
          <p:nvPr/>
        </p:nvSpPr>
        <p:spPr>
          <a:xfrm>
            <a:off x="144926" y="4214500"/>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txBox="1"/>
          <p:nvPr/>
        </p:nvSpPr>
        <p:spPr>
          <a:xfrm>
            <a:off x="94000" y="1929581"/>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0">
                <a:solidFill>
                  <a:srgbClr val="FFFFFF"/>
                </a:solidFill>
                <a:latin typeface="Nixie One"/>
                <a:ea typeface="Nixie One"/>
                <a:cs typeface="Nixie One"/>
                <a:sym typeface="Nixie One"/>
              </a:rPr>
              <a:t>“</a:t>
            </a:r>
            <a:endParaRPr sz="12000">
              <a:solidFill>
                <a:srgbClr val="FFFFFF"/>
              </a:solidFill>
              <a:latin typeface="Nixie One"/>
              <a:ea typeface="Nixie One"/>
              <a:cs typeface="Nixie One"/>
              <a:sym typeface="Nixie One"/>
            </a:endParaRPr>
          </a:p>
        </p:txBody>
      </p:sp>
      <p:sp>
        <p:nvSpPr>
          <p:cNvPr id="128" name="Google Shape;128;p4"/>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atin typeface="Nixie One"/>
                <a:ea typeface="Nixie One"/>
                <a:cs typeface="Nixie One"/>
                <a:sym typeface="Nixie One"/>
              </a:defRPr>
            </a:lvl1pPr>
            <a:lvl2pPr lvl="1">
              <a:buNone/>
              <a:defRPr>
                <a:latin typeface="Nixie One"/>
                <a:ea typeface="Nixie One"/>
                <a:cs typeface="Nixie One"/>
                <a:sym typeface="Nixie One"/>
              </a:defRPr>
            </a:lvl2pPr>
            <a:lvl3pPr lvl="2">
              <a:buNone/>
              <a:defRPr>
                <a:latin typeface="Nixie One"/>
                <a:ea typeface="Nixie One"/>
                <a:cs typeface="Nixie One"/>
                <a:sym typeface="Nixie One"/>
              </a:defRPr>
            </a:lvl3pPr>
            <a:lvl4pPr lvl="3">
              <a:buNone/>
              <a:defRPr>
                <a:latin typeface="Nixie One"/>
                <a:ea typeface="Nixie One"/>
                <a:cs typeface="Nixie One"/>
                <a:sym typeface="Nixie One"/>
              </a:defRPr>
            </a:lvl4pPr>
            <a:lvl5pPr lvl="4">
              <a:buNone/>
              <a:defRPr>
                <a:latin typeface="Nixie One"/>
                <a:ea typeface="Nixie One"/>
                <a:cs typeface="Nixie One"/>
                <a:sym typeface="Nixie One"/>
              </a:defRPr>
            </a:lvl5pPr>
            <a:lvl6pPr lvl="5">
              <a:buNone/>
              <a:defRPr>
                <a:latin typeface="Nixie One"/>
                <a:ea typeface="Nixie One"/>
                <a:cs typeface="Nixie One"/>
                <a:sym typeface="Nixie One"/>
              </a:defRPr>
            </a:lvl6pPr>
            <a:lvl7pPr lvl="6">
              <a:buNone/>
              <a:defRPr>
                <a:latin typeface="Nixie One"/>
                <a:ea typeface="Nixie One"/>
                <a:cs typeface="Nixie One"/>
                <a:sym typeface="Nixie One"/>
              </a:defRPr>
            </a:lvl7pPr>
            <a:lvl8pPr lvl="7">
              <a:buNone/>
              <a:defRPr>
                <a:latin typeface="Nixie One"/>
                <a:ea typeface="Nixie One"/>
                <a:cs typeface="Nixie One"/>
                <a:sym typeface="Nixie One"/>
              </a:defRPr>
            </a:lvl8pPr>
            <a:lvl9pPr lvl="8">
              <a:buNone/>
              <a:defRPr>
                <a:latin typeface="Nixie One"/>
                <a:ea typeface="Nixie One"/>
                <a:cs typeface="Nixie One"/>
                <a:sym typeface="Nixie 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29"/>
        <p:cNvGrpSpPr/>
        <p:nvPr/>
      </p:nvGrpSpPr>
      <p:grpSpPr>
        <a:xfrm>
          <a:off x="0" y="0"/>
          <a:ext cx="0" cy="0"/>
          <a:chOff x="0" y="0"/>
          <a:chExt cx="0" cy="0"/>
        </a:xfrm>
      </p:grpSpPr>
      <p:sp>
        <p:nvSpPr>
          <p:cNvPr id="130" name="Google Shape;130;p5"/>
          <p:cNvSpPr/>
          <p:nvPr/>
        </p:nvSpPr>
        <p:spPr>
          <a:xfrm rot="10800000" flipH="1">
            <a:off x="7663675" y="3684808"/>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1" name="Google Shape;131;p5"/>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2" name="Google Shape;132;p5"/>
          <p:cNvSpPr txBox="1">
            <a:spLocks noGrp="1"/>
          </p:cNvSpPr>
          <p:nvPr>
            <p:ph type="title"/>
          </p:nvPr>
        </p:nvSpPr>
        <p:spPr>
          <a:xfrm>
            <a:off x="1732700" y="1735600"/>
            <a:ext cx="4944300" cy="6453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133" name="Google Shape;133;p5"/>
          <p:cNvSpPr txBox="1">
            <a:spLocks noGrp="1"/>
          </p:cNvSpPr>
          <p:nvPr>
            <p:ph type="body" idx="1"/>
          </p:nvPr>
        </p:nvSpPr>
        <p:spPr>
          <a:xfrm>
            <a:off x="1732700" y="2255125"/>
            <a:ext cx="4944300" cy="1659900"/>
          </a:xfrm>
          <a:prstGeom prst="rect">
            <a:avLst/>
          </a:prstGeom>
        </p:spPr>
        <p:txBody>
          <a:bodyPr spcFirstLastPara="1" wrap="square" lIns="91425" tIns="91425" rIns="91425" bIns="91425" anchor="t" anchorCtr="0">
            <a:noAutofit/>
          </a:bodyPr>
          <a:lstStyle>
            <a:lvl1pPr marL="457200" lvl="0" indent="-317500">
              <a:spcBef>
                <a:spcPts val="600"/>
              </a:spcBef>
              <a:spcAft>
                <a:spcPts val="0"/>
              </a:spcAft>
              <a:buSzPts val="1400"/>
              <a:buFont typeface="Muli"/>
              <a:buChar char="◇"/>
              <a:defRPr>
                <a:latin typeface="Muli"/>
                <a:ea typeface="Muli"/>
                <a:cs typeface="Muli"/>
                <a:sym typeface="Muli"/>
              </a:defRPr>
            </a:lvl1pPr>
            <a:lvl2pPr marL="914400" lvl="1" indent="-317500">
              <a:spcBef>
                <a:spcPts val="0"/>
              </a:spcBef>
              <a:spcAft>
                <a:spcPts val="0"/>
              </a:spcAft>
              <a:buSzPts val="1400"/>
              <a:buFont typeface="Muli"/>
              <a:buChar char="￭"/>
              <a:defRPr>
                <a:latin typeface="Muli"/>
                <a:ea typeface="Muli"/>
                <a:cs typeface="Muli"/>
                <a:sym typeface="Muli"/>
              </a:defRPr>
            </a:lvl2pPr>
            <a:lvl3pPr marL="1371600" lvl="2" indent="-317500">
              <a:spcBef>
                <a:spcPts val="0"/>
              </a:spcBef>
              <a:spcAft>
                <a:spcPts val="0"/>
              </a:spcAft>
              <a:buSzPts val="1400"/>
              <a:buFont typeface="Muli"/>
              <a:buChar char="￮"/>
              <a:defRPr>
                <a:latin typeface="Muli"/>
                <a:ea typeface="Muli"/>
                <a:cs typeface="Muli"/>
                <a:sym typeface="Muli"/>
              </a:defRPr>
            </a:lvl3pPr>
            <a:lvl4pPr marL="1828800" lvl="3" indent="-317500">
              <a:spcBef>
                <a:spcPts val="0"/>
              </a:spcBef>
              <a:spcAft>
                <a:spcPts val="0"/>
              </a:spcAft>
              <a:buSzPts val="1400"/>
              <a:buFont typeface="Muli"/>
              <a:buChar char="●"/>
              <a:defRPr>
                <a:latin typeface="Muli"/>
                <a:ea typeface="Muli"/>
                <a:cs typeface="Muli"/>
                <a:sym typeface="Muli"/>
              </a:defRPr>
            </a:lvl4pPr>
            <a:lvl5pPr marL="2286000" lvl="4" indent="-317500">
              <a:spcBef>
                <a:spcPts val="0"/>
              </a:spcBef>
              <a:spcAft>
                <a:spcPts val="0"/>
              </a:spcAft>
              <a:buSzPts val="1400"/>
              <a:buFont typeface="Muli"/>
              <a:buChar char="○"/>
              <a:defRPr>
                <a:latin typeface="Muli"/>
                <a:ea typeface="Muli"/>
                <a:cs typeface="Muli"/>
                <a:sym typeface="Muli"/>
              </a:defRPr>
            </a:lvl5pPr>
            <a:lvl6pPr marL="2743200" lvl="5" indent="-317500">
              <a:spcBef>
                <a:spcPts val="0"/>
              </a:spcBef>
              <a:spcAft>
                <a:spcPts val="0"/>
              </a:spcAft>
              <a:buSzPts val="1400"/>
              <a:buFont typeface="Muli"/>
              <a:buChar char="■"/>
              <a:defRPr>
                <a:latin typeface="Muli"/>
                <a:ea typeface="Muli"/>
                <a:cs typeface="Muli"/>
                <a:sym typeface="Muli"/>
              </a:defRPr>
            </a:lvl6pPr>
            <a:lvl7pPr marL="3200400" lvl="6" indent="-317500">
              <a:spcBef>
                <a:spcPts val="0"/>
              </a:spcBef>
              <a:spcAft>
                <a:spcPts val="0"/>
              </a:spcAft>
              <a:buSzPts val="1400"/>
              <a:buFont typeface="Muli"/>
              <a:buChar char="●"/>
              <a:defRPr>
                <a:latin typeface="Muli"/>
                <a:ea typeface="Muli"/>
                <a:cs typeface="Muli"/>
                <a:sym typeface="Muli"/>
              </a:defRPr>
            </a:lvl7pPr>
            <a:lvl8pPr marL="3657600" lvl="7" indent="-317500">
              <a:spcBef>
                <a:spcPts val="0"/>
              </a:spcBef>
              <a:spcAft>
                <a:spcPts val="0"/>
              </a:spcAft>
              <a:buSzPts val="1400"/>
              <a:buFont typeface="Muli"/>
              <a:buChar char="○"/>
              <a:defRPr>
                <a:latin typeface="Muli"/>
                <a:ea typeface="Muli"/>
                <a:cs typeface="Muli"/>
                <a:sym typeface="Muli"/>
              </a:defRPr>
            </a:lvl8pPr>
            <a:lvl9pPr marL="4114800" lvl="8" indent="-317500">
              <a:spcBef>
                <a:spcPts val="0"/>
              </a:spcBef>
              <a:spcAft>
                <a:spcPts val="0"/>
              </a:spcAft>
              <a:buSzPts val="1400"/>
              <a:buFont typeface="Muli"/>
              <a:buChar char="■"/>
              <a:defRPr>
                <a:latin typeface="Muli"/>
                <a:ea typeface="Muli"/>
                <a:cs typeface="Muli"/>
                <a:sym typeface="Muli"/>
              </a:defRPr>
            </a:lvl9pPr>
          </a:lstStyle>
          <a:p>
            <a:endParaRPr/>
          </a:p>
        </p:txBody>
      </p:sp>
      <p:sp>
        <p:nvSpPr>
          <p:cNvPr id="134" name="Google Shape;134;p5"/>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rot="10800000" flipH="1">
            <a:off x="8486774" y="42307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rot="10800000" flipH="1">
            <a:off x="8124824" y="4615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rot="10800000" flipH="1">
            <a:off x="7821348" y="2935400"/>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p:nvPr/>
        </p:nvSpPr>
        <p:spPr>
          <a:xfrm rot="10800000" flipH="1">
            <a:off x="8486775" y="351217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42;p5"/>
          <p:cNvGrpSpPr/>
          <p:nvPr/>
        </p:nvGrpSpPr>
        <p:grpSpPr>
          <a:xfrm>
            <a:off x="1729784" y="61068"/>
            <a:ext cx="351204" cy="324661"/>
            <a:chOff x="5975075" y="2327500"/>
            <a:chExt cx="420100" cy="388350"/>
          </a:xfrm>
        </p:grpSpPr>
        <p:sp>
          <p:nvSpPr>
            <p:cNvPr id="143" name="Google Shape;143;p5"/>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5"/>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p:nvPr/>
        </p:nvSpPr>
        <p:spPr>
          <a:xfrm>
            <a:off x="8772688" y="44618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147;p5"/>
          <p:cNvGrpSpPr/>
          <p:nvPr/>
        </p:nvGrpSpPr>
        <p:grpSpPr>
          <a:xfrm>
            <a:off x="7354067" y="3426715"/>
            <a:ext cx="455624" cy="437054"/>
            <a:chOff x="5241175" y="4959100"/>
            <a:chExt cx="539775" cy="517775"/>
          </a:xfrm>
        </p:grpSpPr>
        <p:sp>
          <p:nvSpPr>
            <p:cNvPr id="148" name="Google Shape;148;p5"/>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154;p5"/>
          <p:cNvSpPr/>
          <p:nvPr/>
        </p:nvSpPr>
        <p:spPr>
          <a:xfrm>
            <a:off x="8081326" y="3153875"/>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 name="Google Shape;155;p5"/>
          <p:cNvGrpSpPr/>
          <p:nvPr/>
        </p:nvGrpSpPr>
        <p:grpSpPr>
          <a:xfrm>
            <a:off x="904276" y="515192"/>
            <a:ext cx="382958" cy="607111"/>
            <a:chOff x="6718575" y="2318625"/>
            <a:chExt cx="256950" cy="407375"/>
          </a:xfrm>
        </p:grpSpPr>
        <p:sp>
          <p:nvSpPr>
            <p:cNvPr id="156" name="Google Shape;156;p5"/>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5"/>
          <p:cNvGrpSpPr/>
          <p:nvPr/>
        </p:nvGrpSpPr>
        <p:grpSpPr>
          <a:xfrm>
            <a:off x="335759" y="1840531"/>
            <a:ext cx="342882" cy="350068"/>
            <a:chOff x="3951850" y="2985350"/>
            <a:chExt cx="407950" cy="416500"/>
          </a:xfrm>
        </p:grpSpPr>
        <p:sp>
          <p:nvSpPr>
            <p:cNvPr id="165" name="Google Shape;165;p5"/>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70"/>
        <p:cNvGrpSpPr/>
        <p:nvPr/>
      </p:nvGrpSpPr>
      <p:grpSpPr>
        <a:xfrm>
          <a:off x="0" y="0"/>
          <a:ext cx="0" cy="0"/>
          <a:chOff x="0" y="0"/>
          <a:chExt cx="0" cy="0"/>
        </a:xfrm>
      </p:grpSpPr>
      <p:sp>
        <p:nvSpPr>
          <p:cNvPr id="171" name="Google Shape;171;p6"/>
          <p:cNvSpPr/>
          <p:nvPr/>
        </p:nvSpPr>
        <p:spPr>
          <a:xfrm rot="10800000" flipH="1">
            <a:off x="7663675" y="3684808"/>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2" name="Google Shape;172;p6"/>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3" name="Google Shape;173;p6"/>
          <p:cNvSpPr txBox="1">
            <a:spLocks noGrp="1"/>
          </p:cNvSpPr>
          <p:nvPr>
            <p:ph type="title"/>
          </p:nvPr>
        </p:nvSpPr>
        <p:spPr>
          <a:xfrm>
            <a:off x="1732700" y="1735600"/>
            <a:ext cx="4944300" cy="6453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174" name="Google Shape;174;p6"/>
          <p:cNvSpPr txBox="1">
            <a:spLocks noGrp="1"/>
          </p:cNvSpPr>
          <p:nvPr>
            <p:ph type="body" idx="1"/>
          </p:nvPr>
        </p:nvSpPr>
        <p:spPr>
          <a:xfrm>
            <a:off x="1734000" y="2414450"/>
            <a:ext cx="2667300" cy="2663700"/>
          </a:xfrm>
          <a:prstGeom prst="rect">
            <a:avLst/>
          </a:prstGeom>
        </p:spPr>
        <p:txBody>
          <a:bodyPr spcFirstLastPara="1" wrap="square" lIns="91425" tIns="91425" rIns="91425" bIns="91425" anchor="t" anchorCtr="0">
            <a:noAutofit/>
          </a:bodyPr>
          <a:lstStyle>
            <a:lvl1pPr marL="457200" lvl="0" indent="-317500">
              <a:spcBef>
                <a:spcPts val="60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75" name="Google Shape;175;p6"/>
          <p:cNvSpPr txBox="1">
            <a:spLocks noGrp="1"/>
          </p:cNvSpPr>
          <p:nvPr>
            <p:ph type="body" idx="2"/>
          </p:nvPr>
        </p:nvSpPr>
        <p:spPr>
          <a:xfrm>
            <a:off x="4562088" y="2414450"/>
            <a:ext cx="2667300" cy="2663700"/>
          </a:xfrm>
          <a:prstGeom prst="rect">
            <a:avLst/>
          </a:prstGeom>
        </p:spPr>
        <p:txBody>
          <a:bodyPr spcFirstLastPara="1" wrap="square" lIns="91425" tIns="91425" rIns="91425" bIns="91425" anchor="t" anchorCtr="0">
            <a:noAutofit/>
          </a:bodyPr>
          <a:lstStyle>
            <a:lvl1pPr marL="457200" lvl="0" indent="-317500">
              <a:spcBef>
                <a:spcPts val="60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76" name="Google Shape;176;p6"/>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6"/>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6"/>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6"/>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 name="Google Shape;180;p6"/>
          <p:cNvGrpSpPr/>
          <p:nvPr/>
        </p:nvGrpSpPr>
        <p:grpSpPr>
          <a:xfrm>
            <a:off x="1729784" y="61068"/>
            <a:ext cx="351204" cy="324661"/>
            <a:chOff x="5975075" y="2327500"/>
            <a:chExt cx="420100" cy="388350"/>
          </a:xfrm>
        </p:grpSpPr>
        <p:sp>
          <p:nvSpPr>
            <p:cNvPr id="181" name="Google Shape;181;p6"/>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6"/>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 name="Google Shape;183;p6"/>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 name="Google Shape;184;p6"/>
          <p:cNvGrpSpPr/>
          <p:nvPr/>
        </p:nvGrpSpPr>
        <p:grpSpPr>
          <a:xfrm>
            <a:off x="904276" y="515192"/>
            <a:ext cx="382958" cy="607111"/>
            <a:chOff x="6718575" y="2318625"/>
            <a:chExt cx="256950" cy="407375"/>
          </a:xfrm>
        </p:grpSpPr>
        <p:sp>
          <p:nvSpPr>
            <p:cNvPr id="185" name="Google Shape;185;p6"/>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6"/>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6"/>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6"/>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6"/>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6"/>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 name="Google Shape;193;p6"/>
          <p:cNvGrpSpPr/>
          <p:nvPr/>
        </p:nvGrpSpPr>
        <p:grpSpPr>
          <a:xfrm>
            <a:off x="335759" y="1840531"/>
            <a:ext cx="342882" cy="350068"/>
            <a:chOff x="3951850" y="2985350"/>
            <a:chExt cx="407950" cy="416500"/>
          </a:xfrm>
        </p:grpSpPr>
        <p:sp>
          <p:nvSpPr>
            <p:cNvPr id="194" name="Google Shape;194;p6"/>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6"/>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6"/>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6"/>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 name="Google Shape;198;p6"/>
          <p:cNvSpPr/>
          <p:nvPr/>
        </p:nvSpPr>
        <p:spPr>
          <a:xfrm rot="10800000" flipH="1">
            <a:off x="8486774" y="42307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6"/>
          <p:cNvSpPr/>
          <p:nvPr/>
        </p:nvSpPr>
        <p:spPr>
          <a:xfrm rot="10800000" flipH="1">
            <a:off x="8124824" y="4615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6"/>
          <p:cNvSpPr/>
          <p:nvPr/>
        </p:nvSpPr>
        <p:spPr>
          <a:xfrm rot="10800000" flipH="1">
            <a:off x="7821348" y="2935400"/>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6"/>
          <p:cNvSpPr/>
          <p:nvPr/>
        </p:nvSpPr>
        <p:spPr>
          <a:xfrm rot="10800000" flipH="1">
            <a:off x="8486775" y="351217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6"/>
          <p:cNvSpPr/>
          <p:nvPr/>
        </p:nvSpPr>
        <p:spPr>
          <a:xfrm>
            <a:off x="8772688" y="44618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 name="Google Shape;203;p6"/>
          <p:cNvGrpSpPr/>
          <p:nvPr/>
        </p:nvGrpSpPr>
        <p:grpSpPr>
          <a:xfrm>
            <a:off x="7354067" y="3426715"/>
            <a:ext cx="455624" cy="437054"/>
            <a:chOff x="5241175" y="4959100"/>
            <a:chExt cx="539775" cy="517775"/>
          </a:xfrm>
        </p:grpSpPr>
        <p:sp>
          <p:nvSpPr>
            <p:cNvPr id="204" name="Google Shape;204;p6"/>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6"/>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6"/>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6"/>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6"/>
          <p:cNvSpPr/>
          <p:nvPr/>
        </p:nvSpPr>
        <p:spPr>
          <a:xfrm>
            <a:off x="8081326" y="3153875"/>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12"/>
        <p:cNvGrpSpPr/>
        <p:nvPr/>
      </p:nvGrpSpPr>
      <p:grpSpPr>
        <a:xfrm>
          <a:off x="0" y="0"/>
          <a:ext cx="0" cy="0"/>
          <a:chOff x="0" y="0"/>
          <a:chExt cx="0" cy="0"/>
        </a:xfrm>
      </p:grpSpPr>
      <p:sp>
        <p:nvSpPr>
          <p:cNvPr id="213" name="Google Shape;213;p7"/>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14" name="Google Shape;214;p7"/>
          <p:cNvSpPr txBox="1">
            <a:spLocks noGrp="1"/>
          </p:cNvSpPr>
          <p:nvPr>
            <p:ph type="title"/>
          </p:nvPr>
        </p:nvSpPr>
        <p:spPr>
          <a:xfrm>
            <a:off x="1732700" y="1735600"/>
            <a:ext cx="4944300" cy="6453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215" name="Google Shape;215;p7"/>
          <p:cNvSpPr txBox="1">
            <a:spLocks noGrp="1"/>
          </p:cNvSpPr>
          <p:nvPr>
            <p:ph type="body" idx="1"/>
          </p:nvPr>
        </p:nvSpPr>
        <p:spPr>
          <a:xfrm>
            <a:off x="1732700" y="2380900"/>
            <a:ext cx="2176800" cy="2544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6" name="Google Shape;216;p7"/>
          <p:cNvSpPr txBox="1">
            <a:spLocks noGrp="1"/>
          </p:cNvSpPr>
          <p:nvPr>
            <p:ph type="body" idx="2"/>
          </p:nvPr>
        </p:nvSpPr>
        <p:spPr>
          <a:xfrm>
            <a:off x="4020972" y="2380900"/>
            <a:ext cx="2176800" cy="2544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7" name="Google Shape;217;p7"/>
          <p:cNvSpPr txBox="1">
            <a:spLocks noGrp="1"/>
          </p:cNvSpPr>
          <p:nvPr>
            <p:ph type="body" idx="3"/>
          </p:nvPr>
        </p:nvSpPr>
        <p:spPr>
          <a:xfrm>
            <a:off x="6309245" y="2380900"/>
            <a:ext cx="2176800" cy="2544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8" name="Google Shape;218;p7"/>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7"/>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7"/>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7"/>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7"/>
          <p:cNvGrpSpPr/>
          <p:nvPr/>
        </p:nvGrpSpPr>
        <p:grpSpPr>
          <a:xfrm>
            <a:off x="1729784" y="61068"/>
            <a:ext cx="351204" cy="324661"/>
            <a:chOff x="5975075" y="2327500"/>
            <a:chExt cx="420100" cy="388350"/>
          </a:xfrm>
        </p:grpSpPr>
        <p:sp>
          <p:nvSpPr>
            <p:cNvPr id="223" name="Google Shape;223;p7"/>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7"/>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7"/>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7"/>
          <p:cNvGrpSpPr/>
          <p:nvPr/>
        </p:nvGrpSpPr>
        <p:grpSpPr>
          <a:xfrm>
            <a:off x="904276" y="515192"/>
            <a:ext cx="382958" cy="607111"/>
            <a:chOff x="6718575" y="2318625"/>
            <a:chExt cx="256950" cy="407375"/>
          </a:xfrm>
        </p:grpSpPr>
        <p:sp>
          <p:nvSpPr>
            <p:cNvPr id="227" name="Google Shape;227;p7"/>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7"/>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7"/>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7"/>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7"/>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7"/>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7"/>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7"/>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 name="Google Shape;235;p7"/>
          <p:cNvGrpSpPr/>
          <p:nvPr/>
        </p:nvGrpSpPr>
        <p:grpSpPr>
          <a:xfrm>
            <a:off x="335759" y="1840531"/>
            <a:ext cx="342882" cy="350068"/>
            <a:chOff x="3951850" y="2985350"/>
            <a:chExt cx="407950" cy="416500"/>
          </a:xfrm>
        </p:grpSpPr>
        <p:sp>
          <p:nvSpPr>
            <p:cNvPr id="236" name="Google Shape;236;p7"/>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7"/>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7"/>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7"/>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7"/>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1"/>
        <p:cNvGrpSpPr/>
        <p:nvPr/>
      </p:nvGrpSpPr>
      <p:grpSpPr>
        <a:xfrm>
          <a:off x="0" y="0"/>
          <a:ext cx="0" cy="0"/>
          <a:chOff x="0" y="0"/>
          <a:chExt cx="0" cy="0"/>
        </a:xfrm>
      </p:grpSpPr>
      <p:sp>
        <p:nvSpPr>
          <p:cNvPr id="242" name="Google Shape;242;p8"/>
          <p:cNvSpPr/>
          <p:nvPr/>
        </p:nvSpPr>
        <p:spPr>
          <a:xfrm rot="10800000" flipH="1">
            <a:off x="7663675" y="3684808"/>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43" name="Google Shape;243;p8"/>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44" name="Google Shape;244;p8"/>
          <p:cNvSpPr txBox="1">
            <a:spLocks noGrp="1"/>
          </p:cNvSpPr>
          <p:nvPr>
            <p:ph type="title"/>
          </p:nvPr>
        </p:nvSpPr>
        <p:spPr>
          <a:xfrm>
            <a:off x="1732700" y="821200"/>
            <a:ext cx="4944300" cy="6453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245" name="Google Shape;245;p8"/>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8"/>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8"/>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8"/>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 name="Google Shape;249;p8"/>
          <p:cNvGrpSpPr/>
          <p:nvPr/>
        </p:nvGrpSpPr>
        <p:grpSpPr>
          <a:xfrm>
            <a:off x="1729784" y="61068"/>
            <a:ext cx="351204" cy="324661"/>
            <a:chOff x="5975075" y="2327500"/>
            <a:chExt cx="420100" cy="388350"/>
          </a:xfrm>
        </p:grpSpPr>
        <p:sp>
          <p:nvSpPr>
            <p:cNvPr id="250" name="Google Shape;250;p8"/>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8"/>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 name="Google Shape;252;p8"/>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8"/>
          <p:cNvGrpSpPr/>
          <p:nvPr/>
        </p:nvGrpSpPr>
        <p:grpSpPr>
          <a:xfrm>
            <a:off x="904276" y="515192"/>
            <a:ext cx="382958" cy="607111"/>
            <a:chOff x="6718575" y="2318625"/>
            <a:chExt cx="256950" cy="407375"/>
          </a:xfrm>
        </p:grpSpPr>
        <p:sp>
          <p:nvSpPr>
            <p:cNvPr id="254" name="Google Shape;254;p8"/>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8"/>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8"/>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8"/>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8"/>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8"/>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8"/>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8"/>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262;p8"/>
          <p:cNvGrpSpPr/>
          <p:nvPr/>
        </p:nvGrpSpPr>
        <p:grpSpPr>
          <a:xfrm>
            <a:off x="335759" y="1840531"/>
            <a:ext cx="342882" cy="350068"/>
            <a:chOff x="3951850" y="2985350"/>
            <a:chExt cx="407950" cy="416500"/>
          </a:xfrm>
        </p:grpSpPr>
        <p:sp>
          <p:nvSpPr>
            <p:cNvPr id="263" name="Google Shape;263;p8"/>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8"/>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8"/>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8"/>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 name="Google Shape;267;p8"/>
          <p:cNvSpPr/>
          <p:nvPr/>
        </p:nvSpPr>
        <p:spPr>
          <a:xfrm rot="10800000" flipH="1">
            <a:off x="8486774" y="42307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8"/>
          <p:cNvSpPr/>
          <p:nvPr/>
        </p:nvSpPr>
        <p:spPr>
          <a:xfrm rot="10800000" flipH="1">
            <a:off x="8124824" y="4615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8"/>
          <p:cNvSpPr/>
          <p:nvPr/>
        </p:nvSpPr>
        <p:spPr>
          <a:xfrm rot="10800000" flipH="1">
            <a:off x="7821348" y="2935400"/>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8"/>
          <p:cNvSpPr/>
          <p:nvPr/>
        </p:nvSpPr>
        <p:spPr>
          <a:xfrm rot="10800000" flipH="1">
            <a:off x="8486775" y="351217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8"/>
          <p:cNvSpPr/>
          <p:nvPr/>
        </p:nvSpPr>
        <p:spPr>
          <a:xfrm>
            <a:off x="8772688" y="44618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 name="Google Shape;272;p8"/>
          <p:cNvGrpSpPr/>
          <p:nvPr/>
        </p:nvGrpSpPr>
        <p:grpSpPr>
          <a:xfrm>
            <a:off x="7354067" y="3426715"/>
            <a:ext cx="455624" cy="437054"/>
            <a:chOff x="5241175" y="4959100"/>
            <a:chExt cx="539775" cy="517775"/>
          </a:xfrm>
        </p:grpSpPr>
        <p:sp>
          <p:nvSpPr>
            <p:cNvPr id="273" name="Google Shape;273;p8"/>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8"/>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8"/>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8"/>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8"/>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8"/>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8"/>
          <p:cNvSpPr/>
          <p:nvPr/>
        </p:nvSpPr>
        <p:spPr>
          <a:xfrm>
            <a:off x="8081326" y="3153875"/>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8"/>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1"/>
        <p:cNvGrpSpPr/>
        <p:nvPr/>
      </p:nvGrpSpPr>
      <p:grpSpPr>
        <a:xfrm>
          <a:off x="0" y="0"/>
          <a:ext cx="0" cy="0"/>
          <a:chOff x="0" y="0"/>
          <a:chExt cx="0" cy="0"/>
        </a:xfrm>
      </p:grpSpPr>
      <p:sp>
        <p:nvSpPr>
          <p:cNvPr id="322" name="Google Shape;322;p10"/>
          <p:cNvSpPr/>
          <p:nvPr/>
        </p:nvSpPr>
        <p:spPr>
          <a:xfrm rot="10800000" flipH="1">
            <a:off x="8218352" y="4121459"/>
            <a:ext cx="685200" cy="593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23" name="Google Shape;323;p10"/>
          <p:cNvSpPr/>
          <p:nvPr/>
        </p:nvSpPr>
        <p:spPr>
          <a:xfrm rot="5400000">
            <a:off x="388487" y="105212"/>
            <a:ext cx="944100" cy="10902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24" name="Google Shape;324;p10"/>
          <p:cNvSpPr/>
          <p:nvPr/>
        </p:nvSpPr>
        <p:spPr>
          <a:xfrm rot="10800000" flipH="1">
            <a:off x="-123825" y="847791"/>
            <a:ext cx="674400" cy="5844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0"/>
          <p:cNvSpPr/>
          <p:nvPr/>
        </p:nvSpPr>
        <p:spPr>
          <a:xfrm rot="10800000" flipH="1">
            <a:off x="503116" y="1161450"/>
            <a:ext cx="352800" cy="3054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0"/>
          <p:cNvSpPr/>
          <p:nvPr/>
        </p:nvSpPr>
        <p:spPr>
          <a:xfrm rot="10800000" flipH="1">
            <a:off x="1208424" y="-131812"/>
            <a:ext cx="674400" cy="5844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0"/>
          <p:cNvSpPr/>
          <p:nvPr/>
        </p:nvSpPr>
        <p:spPr>
          <a:xfrm rot="10800000" flipH="1">
            <a:off x="247753" y="49693"/>
            <a:ext cx="295200" cy="2556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0"/>
          <p:cNvSpPr/>
          <p:nvPr/>
        </p:nvSpPr>
        <p:spPr>
          <a:xfrm rot="10800000" flipH="1">
            <a:off x="8763568" y="4485979"/>
            <a:ext cx="543000" cy="4704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0"/>
          <p:cNvSpPr/>
          <p:nvPr/>
        </p:nvSpPr>
        <p:spPr>
          <a:xfrm rot="10800000" flipH="1">
            <a:off x="8523810" y="4741100"/>
            <a:ext cx="284100" cy="2457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0"/>
          <p:cNvSpPr/>
          <p:nvPr/>
        </p:nvSpPr>
        <p:spPr>
          <a:xfrm rot="10800000" flipH="1">
            <a:off x="8322785" y="3628023"/>
            <a:ext cx="543000" cy="470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0"/>
          <p:cNvSpPr/>
          <p:nvPr/>
        </p:nvSpPr>
        <p:spPr>
          <a:xfrm rot="10800000" flipH="1">
            <a:off x="8763569" y="4009882"/>
            <a:ext cx="237600" cy="2058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0"/>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E293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732700" y="1735600"/>
            <a:ext cx="4944300" cy="6453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1pPr>
            <a:lvl2pPr lvl="1">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2pPr>
            <a:lvl3pPr lvl="2">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3pPr>
            <a:lvl4pPr lvl="3">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4pPr>
            <a:lvl5pPr lvl="4">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5pPr>
            <a:lvl6pPr lvl="5">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6pPr>
            <a:lvl7pPr lvl="6">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7pPr>
            <a:lvl8pPr lvl="7">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8pPr>
            <a:lvl9pPr lvl="8">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9pPr>
          </a:lstStyle>
          <a:p>
            <a:endParaRPr/>
          </a:p>
        </p:txBody>
      </p:sp>
      <p:sp>
        <p:nvSpPr>
          <p:cNvPr id="7" name="Google Shape;7;p1"/>
          <p:cNvSpPr txBox="1">
            <a:spLocks noGrp="1"/>
          </p:cNvSpPr>
          <p:nvPr>
            <p:ph type="body" idx="1"/>
          </p:nvPr>
        </p:nvSpPr>
        <p:spPr>
          <a:xfrm>
            <a:off x="1732700" y="2255125"/>
            <a:ext cx="4944300" cy="1659900"/>
          </a:xfrm>
          <a:prstGeom prst="rect">
            <a:avLst/>
          </a:prstGeom>
          <a:noFill/>
          <a:ln>
            <a:noFill/>
          </a:ln>
        </p:spPr>
        <p:txBody>
          <a:bodyPr spcFirstLastPara="1" wrap="square" lIns="91425" tIns="91425" rIns="91425" bIns="91425" anchor="t" anchorCtr="0">
            <a:noAutofit/>
          </a:bodyPr>
          <a:lstStyle>
            <a:lvl1pPr marL="457200" lvl="0" indent="-317500">
              <a:spcBef>
                <a:spcPts val="600"/>
              </a:spcBef>
              <a:spcAft>
                <a:spcPts val="0"/>
              </a:spcAft>
              <a:buClr>
                <a:srgbClr val="19BBD5"/>
              </a:buClr>
              <a:buSzPts val="1400"/>
              <a:buFont typeface="Muli"/>
              <a:buChar char="◇"/>
              <a:defRPr>
                <a:solidFill>
                  <a:srgbClr val="C6DAEC"/>
                </a:solidFill>
                <a:latin typeface="Muli"/>
                <a:ea typeface="Muli"/>
                <a:cs typeface="Muli"/>
                <a:sym typeface="Muli"/>
              </a:defRPr>
            </a:lvl1pPr>
            <a:lvl2pPr marL="914400" lvl="1"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2pPr>
            <a:lvl3pPr marL="1371600" lvl="2"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3pPr>
            <a:lvl4pPr marL="1828800" lvl="3"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4pPr>
            <a:lvl5pPr marL="2286000" lvl="4"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5pPr>
            <a:lvl6pPr marL="2743200" lvl="5"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6pPr>
            <a:lvl7pPr marL="3200400" lvl="6"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7pPr>
            <a:lvl8pPr marL="3657600" lvl="7"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8pPr>
            <a:lvl9pPr marL="4114800" lvl="8"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lvl1pPr lvl="0">
              <a:buNone/>
              <a:defRPr sz="1200">
                <a:solidFill>
                  <a:srgbClr val="19BBD5"/>
                </a:solidFill>
                <a:latin typeface="Nixie One"/>
                <a:ea typeface="Nixie One"/>
                <a:cs typeface="Nixie One"/>
                <a:sym typeface="Nixie One"/>
              </a:defRPr>
            </a:lvl1pPr>
            <a:lvl2pPr lvl="1">
              <a:buNone/>
              <a:defRPr sz="1200">
                <a:solidFill>
                  <a:srgbClr val="19BBD5"/>
                </a:solidFill>
                <a:latin typeface="Nixie One"/>
                <a:ea typeface="Nixie One"/>
                <a:cs typeface="Nixie One"/>
                <a:sym typeface="Nixie One"/>
              </a:defRPr>
            </a:lvl2pPr>
            <a:lvl3pPr lvl="2">
              <a:buNone/>
              <a:defRPr sz="1200">
                <a:solidFill>
                  <a:srgbClr val="19BBD5"/>
                </a:solidFill>
                <a:latin typeface="Nixie One"/>
                <a:ea typeface="Nixie One"/>
                <a:cs typeface="Nixie One"/>
                <a:sym typeface="Nixie One"/>
              </a:defRPr>
            </a:lvl3pPr>
            <a:lvl4pPr lvl="3">
              <a:buNone/>
              <a:defRPr sz="1200">
                <a:solidFill>
                  <a:srgbClr val="19BBD5"/>
                </a:solidFill>
                <a:latin typeface="Nixie One"/>
                <a:ea typeface="Nixie One"/>
                <a:cs typeface="Nixie One"/>
                <a:sym typeface="Nixie One"/>
              </a:defRPr>
            </a:lvl4pPr>
            <a:lvl5pPr lvl="4">
              <a:buNone/>
              <a:defRPr sz="1200">
                <a:solidFill>
                  <a:srgbClr val="19BBD5"/>
                </a:solidFill>
                <a:latin typeface="Nixie One"/>
                <a:ea typeface="Nixie One"/>
                <a:cs typeface="Nixie One"/>
                <a:sym typeface="Nixie One"/>
              </a:defRPr>
            </a:lvl5pPr>
            <a:lvl6pPr lvl="5">
              <a:buNone/>
              <a:defRPr sz="1200">
                <a:solidFill>
                  <a:srgbClr val="19BBD5"/>
                </a:solidFill>
                <a:latin typeface="Nixie One"/>
                <a:ea typeface="Nixie One"/>
                <a:cs typeface="Nixie One"/>
                <a:sym typeface="Nixie One"/>
              </a:defRPr>
            </a:lvl6pPr>
            <a:lvl7pPr lvl="6">
              <a:buNone/>
              <a:defRPr sz="1200">
                <a:solidFill>
                  <a:srgbClr val="19BBD5"/>
                </a:solidFill>
                <a:latin typeface="Nixie One"/>
                <a:ea typeface="Nixie One"/>
                <a:cs typeface="Nixie One"/>
                <a:sym typeface="Nixie One"/>
              </a:defRPr>
            </a:lvl7pPr>
            <a:lvl8pPr lvl="7">
              <a:buNone/>
              <a:defRPr sz="1200">
                <a:solidFill>
                  <a:srgbClr val="19BBD5"/>
                </a:solidFill>
                <a:latin typeface="Nixie One"/>
                <a:ea typeface="Nixie One"/>
                <a:cs typeface="Nixie One"/>
                <a:sym typeface="Nixie One"/>
              </a:defRPr>
            </a:lvl8pPr>
            <a:lvl9pPr lvl="8">
              <a:buNone/>
              <a:defRPr sz="1200">
                <a:solidFill>
                  <a:srgbClr val="19BBD5"/>
                </a:solidFill>
                <a:latin typeface="Nixie One"/>
                <a:ea typeface="Nixie One"/>
                <a:cs typeface="Nixie One"/>
                <a:sym typeface="Nixie One"/>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5.jpe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11"/>
          <p:cNvSpPr txBox="1">
            <a:spLocks noGrp="1"/>
          </p:cNvSpPr>
          <p:nvPr>
            <p:ph type="ctrTitle"/>
          </p:nvPr>
        </p:nvSpPr>
        <p:spPr>
          <a:xfrm>
            <a:off x="1400250" y="1991850"/>
            <a:ext cx="63435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latin typeface="UVN Binh Duong" pitchFamily="2" charset="0"/>
              </a:rPr>
              <a:t>Tìm</a:t>
            </a:r>
            <a:r>
              <a:rPr lang="en-US" dirty="0">
                <a:latin typeface="UVN Binh Duong" pitchFamily="2" charset="0"/>
              </a:rPr>
              <a:t> </a:t>
            </a:r>
            <a:r>
              <a:rPr lang="en-US" dirty="0" err="1">
                <a:latin typeface="UVN Binh Duong" pitchFamily="2" charset="0"/>
              </a:rPr>
              <a:t>hiểu</a:t>
            </a:r>
            <a:r>
              <a:rPr lang="en-US" dirty="0">
                <a:latin typeface="UVN Binh Duong" pitchFamily="2" charset="0"/>
              </a:rPr>
              <a:t> </a:t>
            </a:r>
            <a:r>
              <a:rPr lang="en-US" dirty="0" err="1">
                <a:latin typeface="UVN Binh Duong" pitchFamily="2" charset="0"/>
              </a:rPr>
              <a:t>về</a:t>
            </a:r>
            <a:r>
              <a:rPr lang="en-US" dirty="0">
                <a:latin typeface="UVN Binh Duong" pitchFamily="2" charset="0"/>
              </a:rPr>
              <a:t> </a:t>
            </a:r>
            <a:br>
              <a:rPr lang="en-US" dirty="0">
                <a:latin typeface="UVN Binh Duong" pitchFamily="2" charset="0"/>
              </a:rPr>
            </a:br>
            <a:r>
              <a:rPr lang="en-US" dirty="0">
                <a:latin typeface="UVN Binh Duong" pitchFamily="2" charset="0"/>
              </a:rPr>
              <a:t>Integrity Flaws</a:t>
            </a:r>
            <a:endParaRPr dirty="0">
              <a:latin typeface="UVN Binh Duong" pitchFamily="2" charset="0"/>
            </a:endParaRPr>
          </a:p>
        </p:txBody>
      </p:sp>
      <p:sp>
        <p:nvSpPr>
          <p:cNvPr id="2" name="TextBox 1">
            <a:extLst>
              <a:ext uri="{FF2B5EF4-FFF2-40B4-BE49-F238E27FC236}">
                <a16:creationId xmlns:a16="http://schemas.microsoft.com/office/drawing/2014/main" id="{9AF17BC7-B401-484D-ABA3-1C7753136082}"/>
              </a:ext>
            </a:extLst>
          </p:cNvPr>
          <p:cNvSpPr txBox="1"/>
          <p:nvPr/>
        </p:nvSpPr>
        <p:spPr>
          <a:xfrm>
            <a:off x="548895" y="3770209"/>
            <a:ext cx="1702710" cy="523220"/>
          </a:xfrm>
          <a:prstGeom prst="rect">
            <a:avLst/>
          </a:prstGeom>
          <a:noFill/>
        </p:spPr>
        <p:txBody>
          <a:bodyPr wrap="none" rtlCol="0">
            <a:spAutoFit/>
          </a:bodyPr>
          <a:lstStyle/>
          <a:p>
            <a:r>
              <a:rPr lang="en-VN" sz="2800" b="1" dirty="0">
                <a:solidFill>
                  <a:schemeClr val="tx1"/>
                </a:solidFill>
              </a:rPr>
              <a:t>N</a:t>
            </a:r>
            <a:r>
              <a:rPr lang="en-US" sz="2800" b="1" dirty="0">
                <a:solidFill>
                  <a:schemeClr val="tx1"/>
                </a:solidFill>
              </a:rPr>
              <a:t>h</a:t>
            </a:r>
            <a:r>
              <a:rPr lang="en-VN" sz="2800" b="1" dirty="0">
                <a:solidFill>
                  <a:schemeClr val="tx1"/>
                </a:solidFill>
              </a:rPr>
              <a:t>óm 14</a:t>
            </a:r>
          </a:p>
        </p:txBody>
      </p:sp>
      <p:sp>
        <p:nvSpPr>
          <p:cNvPr id="3" name="TextBox 2">
            <a:extLst>
              <a:ext uri="{FF2B5EF4-FFF2-40B4-BE49-F238E27FC236}">
                <a16:creationId xmlns:a16="http://schemas.microsoft.com/office/drawing/2014/main" id="{2F8A1040-806C-DC4A-A6CC-D0B804D0A75F}"/>
              </a:ext>
            </a:extLst>
          </p:cNvPr>
          <p:cNvSpPr txBox="1"/>
          <p:nvPr/>
        </p:nvSpPr>
        <p:spPr>
          <a:xfrm>
            <a:off x="6508612" y="3708654"/>
            <a:ext cx="2470275" cy="1169551"/>
          </a:xfrm>
          <a:prstGeom prst="rect">
            <a:avLst/>
          </a:prstGeom>
          <a:noFill/>
        </p:spPr>
        <p:txBody>
          <a:bodyPr wrap="square" rtlCol="0">
            <a:spAutoFit/>
          </a:bodyPr>
          <a:lstStyle/>
          <a:p>
            <a:r>
              <a:rPr lang="en-VN" dirty="0">
                <a:solidFill>
                  <a:schemeClr val="tx1"/>
                </a:solidFill>
              </a:rPr>
              <a:t>Trần Cao Minh Bách</a:t>
            </a:r>
          </a:p>
          <a:p>
            <a:r>
              <a:rPr lang="en-VN" dirty="0">
                <a:solidFill>
                  <a:schemeClr val="tx1"/>
                </a:solidFill>
              </a:rPr>
              <a:t>Vũ Thị Ánh</a:t>
            </a:r>
          </a:p>
          <a:p>
            <a:r>
              <a:rPr lang="en-VN" dirty="0">
                <a:solidFill>
                  <a:schemeClr val="tx1"/>
                </a:solidFill>
              </a:rPr>
              <a:t>Bạch Trường An</a:t>
            </a:r>
          </a:p>
          <a:p>
            <a:r>
              <a:rPr lang="en-VN" dirty="0">
                <a:solidFill>
                  <a:schemeClr val="tx1"/>
                </a:solidFill>
              </a:rPr>
              <a:t>Phạm Đỗ Thuỳ Linh</a:t>
            </a:r>
          </a:p>
          <a:p>
            <a:r>
              <a:rPr lang="en-VN" dirty="0">
                <a:solidFill>
                  <a:schemeClr val="tx1"/>
                </a:solidFill>
              </a:rPr>
              <a:t>Nguyễn Đình Hùng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17"/>
          <p:cNvSpPr/>
          <p:nvPr/>
        </p:nvSpPr>
        <p:spPr>
          <a:xfrm rot="-5400000">
            <a:off x="914642" y="421483"/>
            <a:ext cx="2497715" cy="3008749"/>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80" name="Google Shape;380;p17"/>
          <p:cNvSpPr txBox="1">
            <a:spLocks noGrp="1"/>
          </p:cNvSpPr>
          <p:nvPr>
            <p:ph type="ctrTitle" idx="4294967295"/>
          </p:nvPr>
        </p:nvSpPr>
        <p:spPr>
          <a:xfrm>
            <a:off x="3438631" y="448344"/>
            <a:ext cx="5880029" cy="1159800"/>
          </a:xfrm>
          <a:prstGeom prst="rect">
            <a:avLst/>
          </a:prstGeom>
        </p:spPr>
        <p:txBody>
          <a:bodyPr spcFirstLastPara="1" wrap="square" lIns="91425" tIns="91425" rIns="91425" bIns="91425" anchor="t" anchorCtr="0">
            <a:noAutofit/>
          </a:bodyPr>
          <a:lstStyle/>
          <a:p>
            <a:pPr lvl="0"/>
            <a:r>
              <a:rPr lang="en-US" sz="2800" b="1" dirty="0"/>
              <a:t>PHƯƠNG THỨC VÀ CÁCH KHAI THÁC TRÊN CÁC ĐỐI TƯỢNG</a:t>
            </a:r>
          </a:p>
        </p:txBody>
      </p:sp>
      <p:sp>
        <p:nvSpPr>
          <p:cNvPr id="381" name="Google Shape;381;p17"/>
          <p:cNvSpPr txBox="1">
            <a:spLocks noGrp="1"/>
          </p:cNvSpPr>
          <p:nvPr>
            <p:ph type="subTitle" idx="4294967295"/>
          </p:nvPr>
        </p:nvSpPr>
        <p:spPr>
          <a:xfrm>
            <a:off x="3786241" y="1491264"/>
            <a:ext cx="5063580" cy="3366902"/>
          </a:xfrm>
          <a:prstGeom prst="rect">
            <a:avLst/>
          </a:prstGeom>
        </p:spPr>
        <p:txBody>
          <a:bodyPr spcFirstLastPara="1" wrap="square" lIns="91425" tIns="91425" rIns="91425" bIns="91425" anchor="t" anchorCtr="0">
            <a:noAutofit/>
          </a:bodyPr>
          <a:lstStyle/>
          <a:p>
            <a:pPr marL="0" indent="0">
              <a:buNone/>
            </a:pPr>
            <a:r>
              <a:rPr lang="en-US" sz="2800" dirty="0" err="1"/>
              <a:t>Cách</a:t>
            </a:r>
            <a:r>
              <a:rPr lang="en-US" sz="2800" dirty="0"/>
              <a:t> </a:t>
            </a:r>
            <a:r>
              <a:rPr lang="en-US" sz="2800" dirty="0" err="1"/>
              <a:t>khai</a:t>
            </a:r>
            <a:r>
              <a:rPr lang="en-US" sz="2800" dirty="0"/>
              <a:t> </a:t>
            </a:r>
            <a:r>
              <a:rPr lang="en-US" sz="2800" dirty="0" err="1"/>
              <a:t>thác</a:t>
            </a:r>
            <a:r>
              <a:rPr lang="en-US" sz="2800" dirty="0"/>
              <a:t> </a:t>
            </a:r>
            <a:r>
              <a:rPr lang="en-US" sz="2800" dirty="0" err="1"/>
              <a:t>trên</a:t>
            </a:r>
            <a:r>
              <a:rPr lang="en-US" sz="2800" dirty="0"/>
              <a:t> </a:t>
            </a:r>
            <a:r>
              <a:rPr lang="en-US" sz="2800" dirty="0" err="1"/>
              <a:t>các</a:t>
            </a:r>
            <a:r>
              <a:rPr lang="en-US" sz="2800" dirty="0"/>
              <a:t> </a:t>
            </a:r>
            <a:r>
              <a:rPr lang="en-US" sz="2800" dirty="0" err="1"/>
              <a:t>đối</a:t>
            </a:r>
            <a:r>
              <a:rPr lang="en-US" sz="2800" dirty="0"/>
              <a:t> </a:t>
            </a:r>
            <a:r>
              <a:rPr lang="en-US" sz="2800" dirty="0" err="1"/>
              <a:t>tượng</a:t>
            </a:r>
            <a:endParaRPr lang="en-US" sz="2800" dirty="0"/>
          </a:p>
          <a:p>
            <a:pPr marL="285750" indent="-285750">
              <a:lnSpc>
                <a:spcPct val="150000"/>
              </a:lnSpc>
              <a:buFont typeface="Wingdings" panose="05000000000000000000" pitchFamily="2" charset="2"/>
              <a:buChar char="Ø"/>
            </a:pPr>
            <a:r>
              <a:rPr lang="en-US" sz="1600" dirty="0" err="1"/>
              <a:t>Từ</a:t>
            </a:r>
            <a:r>
              <a:rPr lang="en-US" sz="1600" dirty="0"/>
              <a:t> </a:t>
            </a:r>
            <a:r>
              <a:rPr lang="en-US" sz="1600" dirty="0" err="1"/>
              <a:t>chối</a:t>
            </a:r>
            <a:r>
              <a:rPr lang="en-US" sz="1600" dirty="0"/>
              <a:t> </a:t>
            </a:r>
            <a:r>
              <a:rPr lang="en-US" sz="1600" dirty="0" err="1"/>
              <a:t>chiếm</a:t>
            </a:r>
            <a:r>
              <a:rPr lang="en-US" sz="1600" dirty="0"/>
              <a:t> </a:t>
            </a:r>
            <a:r>
              <a:rPr lang="en-US" sz="1600" dirty="0" err="1"/>
              <a:t>hữu</a:t>
            </a:r>
            <a:r>
              <a:rPr lang="en-US" sz="1600" dirty="0"/>
              <a:t>/</a:t>
            </a:r>
            <a:r>
              <a:rPr lang="en-US" sz="1600" dirty="0" err="1"/>
              <a:t>sử</a:t>
            </a:r>
            <a:r>
              <a:rPr lang="en-US" sz="1600" dirty="0"/>
              <a:t> </a:t>
            </a:r>
            <a:r>
              <a:rPr lang="en-US" sz="1600" dirty="0" err="1"/>
              <a:t>dụng</a:t>
            </a:r>
            <a:r>
              <a:rPr lang="en-US" sz="1600" dirty="0"/>
              <a:t> </a:t>
            </a:r>
          </a:p>
          <a:p>
            <a:pPr marL="285750" indent="-285750">
              <a:lnSpc>
                <a:spcPct val="150000"/>
              </a:lnSpc>
              <a:buFont typeface="Wingdings" panose="05000000000000000000" pitchFamily="2" charset="2"/>
              <a:buChar char="Ø"/>
            </a:pPr>
            <a:r>
              <a:rPr lang="en-US" sz="1600" dirty="0" err="1"/>
              <a:t>Từ</a:t>
            </a:r>
            <a:r>
              <a:rPr lang="en-US" sz="1600" dirty="0"/>
              <a:t> </a:t>
            </a:r>
            <a:r>
              <a:rPr lang="en-US" sz="1600" dirty="0" err="1"/>
              <a:t>chối</a:t>
            </a:r>
            <a:r>
              <a:rPr lang="en-US" sz="1600" dirty="0"/>
              <a:t> </a:t>
            </a:r>
            <a:r>
              <a:rPr lang="en-US" sz="1600" dirty="0" err="1"/>
              <a:t>chiếu</a:t>
            </a:r>
            <a:r>
              <a:rPr lang="en-US" sz="1600" dirty="0"/>
              <a:t> </a:t>
            </a:r>
            <a:r>
              <a:rPr lang="en-US" sz="1600" dirty="0" err="1"/>
              <a:t>hiễm</a:t>
            </a:r>
            <a:r>
              <a:rPr lang="en-US" sz="1600" dirty="0"/>
              <a:t>/</a:t>
            </a:r>
            <a:r>
              <a:rPr lang="en-US" sz="1600" dirty="0" err="1"/>
              <a:t>sử</a:t>
            </a:r>
            <a:r>
              <a:rPr lang="en-US" sz="1600" dirty="0"/>
              <a:t> </a:t>
            </a:r>
            <a:r>
              <a:rPr lang="en-US" sz="1600" dirty="0" err="1"/>
              <a:t>dụng</a:t>
            </a:r>
            <a:r>
              <a:rPr lang="en-US" sz="1600" dirty="0"/>
              <a:t> </a:t>
            </a:r>
            <a:r>
              <a:rPr lang="en-US" sz="1600" dirty="0" err="1"/>
              <a:t>độc</a:t>
            </a:r>
            <a:r>
              <a:rPr lang="en-US" sz="1600" dirty="0"/>
              <a:t> </a:t>
            </a:r>
            <a:r>
              <a:rPr lang="en-US" sz="1600" dirty="0" err="1"/>
              <a:t>quyền</a:t>
            </a:r>
            <a:endParaRPr lang="en-US" sz="1600" dirty="0"/>
          </a:p>
          <a:p>
            <a:pPr marL="285750" indent="-285750">
              <a:lnSpc>
                <a:spcPct val="150000"/>
              </a:lnSpc>
              <a:buFont typeface="Wingdings" panose="05000000000000000000" pitchFamily="2" charset="2"/>
              <a:buChar char="Ø"/>
            </a:pPr>
            <a:r>
              <a:rPr lang="en-US" sz="1600" dirty="0" err="1"/>
              <a:t>Sửa</a:t>
            </a:r>
            <a:r>
              <a:rPr lang="en-US" sz="1600" dirty="0"/>
              <a:t> </a:t>
            </a:r>
            <a:r>
              <a:rPr lang="en-US" sz="1600" dirty="0" err="1"/>
              <a:t>đổi</a:t>
            </a:r>
            <a:r>
              <a:rPr lang="en-US" sz="1600" dirty="0"/>
              <a:t> </a:t>
            </a:r>
            <a:r>
              <a:rPr lang="en-US" sz="1600" dirty="0" err="1"/>
              <a:t>thông</a:t>
            </a:r>
            <a:r>
              <a:rPr lang="en-US" sz="1600" dirty="0"/>
              <a:t> tin</a:t>
            </a:r>
          </a:p>
        </p:txBody>
      </p:sp>
      <p:grpSp>
        <p:nvGrpSpPr>
          <p:cNvPr id="382" name="Google Shape;382;p17"/>
          <p:cNvGrpSpPr/>
          <p:nvPr/>
        </p:nvGrpSpPr>
        <p:grpSpPr>
          <a:xfrm>
            <a:off x="1885571" y="952450"/>
            <a:ext cx="1032405" cy="1032468"/>
            <a:chOff x="6654650" y="3665275"/>
            <a:chExt cx="409100" cy="409125"/>
          </a:xfrm>
        </p:grpSpPr>
        <p:sp>
          <p:nvSpPr>
            <p:cNvPr id="383" name="Google Shape;383;p17"/>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7"/>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 name="Google Shape;385;p17"/>
          <p:cNvGrpSpPr/>
          <p:nvPr/>
        </p:nvGrpSpPr>
        <p:grpSpPr>
          <a:xfrm rot="-731900">
            <a:off x="1604965" y="2201851"/>
            <a:ext cx="688564" cy="688681"/>
            <a:chOff x="570875" y="4322250"/>
            <a:chExt cx="443300" cy="443325"/>
          </a:xfrm>
        </p:grpSpPr>
        <p:sp>
          <p:nvSpPr>
            <p:cNvPr id="386" name="Google Shape;386;p17"/>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7"/>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7"/>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7"/>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 name="Google Shape;390;p17"/>
          <p:cNvSpPr/>
          <p:nvPr/>
        </p:nvSpPr>
        <p:spPr>
          <a:xfrm>
            <a:off x="2657037" y="2114501"/>
            <a:ext cx="260931" cy="24914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7"/>
          <p:cNvSpPr/>
          <p:nvPr/>
        </p:nvSpPr>
        <p:spPr>
          <a:xfrm rot="2327381">
            <a:off x="1220786" y="1598881"/>
            <a:ext cx="443468" cy="42338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7"/>
          <p:cNvSpPr/>
          <p:nvPr/>
        </p:nvSpPr>
        <p:spPr>
          <a:xfrm rot="2327012">
            <a:off x="2870273" y="1771645"/>
            <a:ext cx="183443" cy="17513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7"/>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10</a:t>
            </a:fld>
            <a:endParaRPr/>
          </a:p>
        </p:txBody>
      </p:sp>
      <p:pic>
        <p:nvPicPr>
          <p:cNvPr id="7172" name="Picture 4" descr="Các phương pháp bảo mật Website hiệu quả khỏi Hack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015" y="3113788"/>
            <a:ext cx="2571750" cy="1781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736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19"/>
          <p:cNvSpPr txBox="1">
            <a:spLocks noGrp="1"/>
          </p:cNvSpPr>
          <p:nvPr>
            <p:ph type="title"/>
          </p:nvPr>
        </p:nvSpPr>
        <p:spPr>
          <a:xfrm>
            <a:off x="1938184" y="474641"/>
            <a:ext cx="4944300" cy="645300"/>
          </a:xfrm>
          <a:prstGeom prst="rect">
            <a:avLst/>
          </a:prstGeom>
        </p:spPr>
        <p:txBody>
          <a:bodyPr spcFirstLastPara="1" wrap="square" lIns="91425" tIns="91425" rIns="91425" bIns="91425" anchor="b" anchorCtr="0">
            <a:noAutofit/>
          </a:bodyPr>
          <a:lstStyle/>
          <a:p>
            <a:pPr lvl="0"/>
            <a:r>
              <a:rPr lang="en-US" sz="2000">
                <a:solidFill>
                  <a:schemeClr val="tx2">
                    <a:lumMod val="20000"/>
                    <a:lumOff val="80000"/>
                  </a:schemeClr>
                </a:solidFill>
              </a:rPr>
              <a:t>Từ chối chiếm hữu/sử dụng</a:t>
            </a:r>
          </a:p>
        </p:txBody>
      </p:sp>
      <p:sp>
        <p:nvSpPr>
          <p:cNvPr id="410" name="Google Shape;410;p19"/>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11</a:t>
            </a:fld>
            <a:endParaRPr/>
          </a:p>
        </p:txBody>
      </p:sp>
      <p:pic>
        <p:nvPicPr>
          <p:cNvPr id="3" name="Picture 2"/>
          <p:cNvPicPr>
            <a:picLocks noChangeAspect="1"/>
          </p:cNvPicPr>
          <p:nvPr/>
        </p:nvPicPr>
        <p:blipFill>
          <a:blip r:embed="rId3"/>
          <a:stretch>
            <a:fillRect/>
          </a:stretch>
        </p:blipFill>
        <p:spPr>
          <a:xfrm>
            <a:off x="5457678" y="631438"/>
            <a:ext cx="3631582" cy="1822370"/>
          </a:xfrm>
          <a:prstGeom prst="rect">
            <a:avLst/>
          </a:prstGeom>
        </p:spPr>
      </p:pic>
      <p:pic>
        <p:nvPicPr>
          <p:cNvPr id="9218" name="Picture 2" descr="An toàn trong môi trường số"/>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511" y="1910710"/>
            <a:ext cx="3571630" cy="200904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DDos/Dos Là Gì? Giải Pháp Phòng Chống Tấn Công DDos - Tin Tức Tente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7383" y="3023845"/>
            <a:ext cx="3517843" cy="2116336"/>
          </a:xfrm>
          <a:prstGeom prst="rect">
            <a:avLst/>
          </a:prstGeom>
          <a:noFill/>
          <a:extLst>
            <a:ext uri="{909E8E84-426E-40DD-AFC4-6F175D3DCCD1}">
              <a14:hiddenFill xmlns:a14="http://schemas.microsoft.com/office/drawing/2010/main">
                <a:solidFill>
                  <a:srgbClr val="FFFFFF"/>
                </a:solidFill>
              </a14:hiddenFill>
            </a:ext>
          </a:extLst>
        </p:spPr>
      </p:pic>
      <p:sp>
        <p:nvSpPr>
          <p:cNvPr id="5" name="Left Arrow 4"/>
          <p:cNvSpPr/>
          <p:nvPr/>
        </p:nvSpPr>
        <p:spPr>
          <a:xfrm>
            <a:off x="4328141" y="2500437"/>
            <a:ext cx="1682241" cy="46558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b="1"/>
              <a:t>Phá hoại thiết bị</a:t>
            </a:r>
          </a:p>
        </p:txBody>
      </p:sp>
      <p:sp>
        <p:nvSpPr>
          <p:cNvPr id="8" name="Right Arrow 7"/>
          <p:cNvSpPr/>
          <p:nvPr/>
        </p:nvSpPr>
        <p:spPr>
          <a:xfrm>
            <a:off x="3739792" y="1276739"/>
            <a:ext cx="1717885" cy="4132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Đánh cắp thiết bị</a:t>
            </a:r>
          </a:p>
        </p:txBody>
      </p:sp>
      <p:sp>
        <p:nvSpPr>
          <p:cNvPr id="10" name="Right Arrow 9"/>
          <p:cNvSpPr/>
          <p:nvPr/>
        </p:nvSpPr>
        <p:spPr>
          <a:xfrm>
            <a:off x="2948682" y="4007476"/>
            <a:ext cx="2348701" cy="8424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accent3">
                    <a:lumMod val="50000"/>
                  </a:schemeClr>
                </a:solidFill>
              </a:rPr>
              <a:t>Làm xuống cấp, gián đoán dịch vụ</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23"/>
          <p:cNvSpPr txBox="1">
            <a:spLocks noGrp="1"/>
          </p:cNvSpPr>
          <p:nvPr>
            <p:ph type="title"/>
          </p:nvPr>
        </p:nvSpPr>
        <p:spPr>
          <a:xfrm>
            <a:off x="1732699" y="821200"/>
            <a:ext cx="6424981" cy="645300"/>
          </a:xfrm>
          <a:prstGeom prst="rect">
            <a:avLst/>
          </a:prstGeom>
        </p:spPr>
        <p:txBody>
          <a:bodyPr spcFirstLastPara="1" wrap="square" lIns="91425" tIns="91425" rIns="91425" bIns="91425" anchor="t" anchorCtr="0">
            <a:noAutofit/>
          </a:bodyPr>
          <a:lstStyle/>
          <a:p>
            <a:r>
              <a:rPr lang="en-US" sz="2400"/>
              <a:t>Từ chối chiếm hữu/sử dụng độc quyền</a:t>
            </a:r>
            <a:br>
              <a:rPr lang="en-US" sz="2800" b="1" i="1"/>
            </a:br>
            <a:endParaRPr sz="2800"/>
          </a:p>
        </p:txBody>
      </p:sp>
      <p:sp>
        <p:nvSpPr>
          <p:cNvPr id="440" name="Google Shape;440;p23"/>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12</a:t>
            </a:fld>
            <a:endParaRPr/>
          </a:p>
        </p:txBody>
      </p:sp>
      <p:pic>
        <p:nvPicPr>
          <p:cNvPr id="3" name="Picture 2"/>
          <p:cNvPicPr>
            <a:picLocks noChangeAspect="1"/>
          </p:cNvPicPr>
          <p:nvPr/>
        </p:nvPicPr>
        <p:blipFill>
          <a:blip r:embed="rId3"/>
          <a:stretch>
            <a:fillRect/>
          </a:stretch>
        </p:blipFill>
        <p:spPr>
          <a:xfrm>
            <a:off x="667821" y="2468260"/>
            <a:ext cx="3075617" cy="1822198"/>
          </a:xfrm>
          <a:prstGeom prst="rect">
            <a:avLst/>
          </a:prstGeom>
        </p:spPr>
      </p:pic>
      <p:pic>
        <p:nvPicPr>
          <p:cNvPr id="11268" name="Picture 4" descr="Phishing là gì ? Cách phòng tránh tấn công phish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4625" y="2468260"/>
            <a:ext cx="3329752" cy="182219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23371" y="2003461"/>
            <a:ext cx="2311685" cy="338554"/>
          </a:xfrm>
          <a:prstGeom prst="rect">
            <a:avLst/>
          </a:prstGeom>
          <a:noFill/>
        </p:spPr>
        <p:txBody>
          <a:bodyPr wrap="square" rtlCol="0">
            <a:spAutoFit/>
          </a:bodyPr>
          <a:lstStyle/>
          <a:p>
            <a:pPr lvl="4"/>
            <a:r>
              <a:rPr lang="en-US" sz="1600" b="1">
                <a:solidFill>
                  <a:schemeClr val="bg2">
                    <a:lumMod val="40000"/>
                    <a:lumOff val="60000"/>
                  </a:schemeClr>
                </a:solidFill>
                <a:latin typeface="Nixie One"/>
              </a:rPr>
              <a:t>Đánh cắp dịch vụ</a:t>
            </a:r>
          </a:p>
        </p:txBody>
      </p:sp>
      <p:sp>
        <p:nvSpPr>
          <p:cNvPr id="5" name="TextBox 4"/>
          <p:cNvSpPr txBox="1"/>
          <p:nvPr/>
        </p:nvSpPr>
        <p:spPr>
          <a:xfrm>
            <a:off x="954571" y="2003461"/>
            <a:ext cx="3000054" cy="553998"/>
          </a:xfrm>
          <a:prstGeom prst="rect">
            <a:avLst/>
          </a:prstGeom>
          <a:noFill/>
        </p:spPr>
        <p:txBody>
          <a:bodyPr wrap="square" rtlCol="0">
            <a:spAutoFit/>
          </a:bodyPr>
          <a:lstStyle/>
          <a:p>
            <a:pPr lvl="4"/>
            <a:r>
              <a:rPr lang="en-US" sz="1600" b="1">
                <a:solidFill>
                  <a:schemeClr val="bg2">
                    <a:lumMod val="40000"/>
                    <a:lumOff val="60000"/>
                  </a:schemeClr>
                </a:solidFill>
                <a:latin typeface="Nixie One"/>
              </a:rPr>
              <a:t>Đọc/Sao chép lại dữ liệu</a:t>
            </a:r>
          </a:p>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23"/>
          <p:cNvSpPr txBox="1">
            <a:spLocks noGrp="1"/>
          </p:cNvSpPr>
          <p:nvPr>
            <p:ph type="title"/>
          </p:nvPr>
        </p:nvSpPr>
        <p:spPr>
          <a:xfrm>
            <a:off x="2205629" y="803112"/>
            <a:ext cx="2716011" cy="645300"/>
          </a:xfrm>
          <a:prstGeom prst="rect">
            <a:avLst/>
          </a:prstGeom>
        </p:spPr>
        <p:txBody>
          <a:bodyPr spcFirstLastPara="1" wrap="square" lIns="91425" tIns="91425" rIns="91425" bIns="91425" anchor="t" anchorCtr="0">
            <a:noAutofit/>
          </a:bodyPr>
          <a:lstStyle/>
          <a:p>
            <a:pPr lvl="2"/>
            <a:r>
              <a:rPr lang="en-US" sz="2400"/>
              <a:t>Sửa đổi thông tin</a:t>
            </a:r>
          </a:p>
        </p:txBody>
      </p:sp>
      <p:sp>
        <p:nvSpPr>
          <p:cNvPr id="440" name="Google Shape;440;p23"/>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13</a:t>
            </a:fld>
            <a:endParaRPr/>
          </a:p>
        </p:txBody>
      </p:sp>
      <p:sp>
        <p:nvSpPr>
          <p:cNvPr id="4" name="TextBox 3"/>
          <p:cNvSpPr txBox="1"/>
          <p:nvPr/>
        </p:nvSpPr>
        <p:spPr>
          <a:xfrm>
            <a:off x="4972693" y="2003461"/>
            <a:ext cx="2311685" cy="338554"/>
          </a:xfrm>
          <a:prstGeom prst="rect">
            <a:avLst/>
          </a:prstGeom>
          <a:noFill/>
        </p:spPr>
        <p:txBody>
          <a:bodyPr wrap="square" rtlCol="0">
            <a:spAutoFit/>
          </a:bodyPr>
          <a:lstStyle/>
          <a:p>
            <a:pPr lvl="4"/>
            <a:r>
              <a:rPr lang="en-US" sz="1600" b="1">
                <a:solidFill>
                  <a:schemeClr val="bg2">
                    <a:lumMod val="40000"/>
                    <a:lumOff val="60000"/>
                  </a:schemeClr>
                </a:solidFill>
                <a:latin typeface="Cambria" panose="02040503050406030204" pitchFamily="18" charset="0"/>
              </a:rPr>
              <a:t>Sửa đổi thiết bị</a:t>
            </a:r>
          </a:p>
        </p:txBody>
      </p:sp>
      <p:sp>
        <p:nvSpPr>
          <p:cNvPr id="5" name="TextBox 4"/>
          <p:cNvSpPr txBox="1"/>
          <p:nvPr/>
        </p:nvSpPr>
        <p:spPr>
          <a:xfrm>
            <a:off x="1406634" y="2003461"/>
            <a:ext cx="3000054" cy="553998"/>
          </a:xfrm>
          <a:prstGeom prst="rect">
            <a:avLst/>
          </a:prstGeom>
          <a:noFill/>
        </p:spPr>
        <p:txBody>
          <a:bodyPr wrap="square" rtlCol="0">
            <a:spAutoFit/>
          </a:bodyPr>
          <a:lstStyle/>
          <a:p>
            <a:pPr lvl="4"/>
            <a:r>
              <a:rPr lang="en-US" sz="1600" b="1">
                <a:solidFill>
                  <a:schemeClr val="bg2">
                    <a:lumMod val="40000"/>
                    <a:lumOff val="60000"/>
                  </a:schemeClr>
                </a:solidFill>
                <a:latin typeface="Cambria" panose="02040503050406030204" pitchFamily="18" charset="0"/>
              </a:rPr>
              <a:t>Sửa đổi dữ liệu</a:t>
            </a:r>
          </a:p>
          <a:p>
            <a:endParaRPr lang="en-US"/>
          </a:p>
        </p:txBody>
      </p:sp>
      <p:pic>
        <p:nvPicPr>
          <p:cNvPr id="13314" name="Picture 2" descr="Bảo vệ dữ liệu cá nhân: Khoảng trống pháp lý"/>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238" y="2453846"/>
            <a:ext cx="2970781" cy="1851025"/>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Máy tính bị nhiễm Virus quảng cáo. Cách phòng tránh và dọn sạch Adwa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5786" y="2453845"/>
            <a:ext cx="2998592" cy="185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4485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17"/>
          <p:cNvSpPr/>
          <p:nvPr/>
        </p:nvSpPr>
        <p:spPr>
          <a:xfrm rot="-5400000">
            <a:off x="914642" y="421483"/>
            <a:ext cx="2497715" cy="3008749"/>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80" name="Google Shape;380;p17"/>
          <p:cNvSpPr txBox="1">
            <a:spLocks noGrp="1"/>
          </p:cNvSpPr>
          <p:nvPr>
            <p:ph type="ctrTitle" idx="4294967295"/>
          </p:nvPr>
        </p:nvSpPr>
        <p:spPr>
          <a:xfrm>
            <a:off x="3438632" y="448344"/>
            <a:ext cx="5119742" cy="1159800"/>
          </a:xfrm>
          <a:prstGeom prst="rect">
            <a:avLst/>
          </a:prstGeom>
        </p:spPr>
        <p:txBody>
          <a:bodyPr spcFirstLastPara="1" wrap="square" lIns="91425" tIns="91425" rIns="91425" bIns="91425" anchor="t" anchorCtr="0">
            <a:noAutofit/>
          </a:bodyPr>
          <a:lstStyle/>
          <a:p>
            <a:pPr lvl="0" algn="ctr"/>
            <a:r>
              <a:rPr lang="en-US" sz="2800" b="1"/>
              <a:t>CÁC HÌNH THỨC KHAI THÁC LỖ HỔNG</a:t>
            </a:r>
          </a:p>
        </p:txBody>
      </p:sp>
      <p:sp>
        <p:nvSpPr>
          <p:cNvPr id="381" name="Google Shape;381;p17"/>
          <p:cNvSpPr txBox="1">
            <a:spLocks noGrp="1"/>
          </p:cNvSpPr>
          <p:nvPr>
            <p:ph type="subTitle" idx="4294967295"/>
          </p:nvPr>
        </p:nvSpPr>
        <p:spPr>
          <a:xfrm>
            <a:off x="4080420" y="1468684"/>
            <a:ext cx="4395623" cy="3366902"/>
          </a:xfrm>
          <a:prstGeom prst="rect">
            <a:avLst/>
          </a:prstGeom>
        </p:spPr>
        <p:txBody>
          <a:bodyPr spcFirstLastPara="1" wrap="square" lIns="91425" tIns="91425" rIns="91425" bIns="91425" anchor="t" anchorCtr="0">
            <a:noAutofit/>
          </a:bodyPr>
          <a:lstStyle/>
          <a:p>
            <a:pPr marL="285750" lvl="1" indent="-285750">
              <a:lnSpc>
                <a:spcPct val="150000"/>
              </a:lnSpc>
              <a:spcBef>
                <a:spcPts val="600"/>
              </a:spcBef>
              <a:buFont typeface="Wingdings" panose="05000000000000000000" pitchFamily="2" charset="2"/>
              <a:buChar char="Ø"/>
            </a:pPr>
            <a:r>
              <a:rPr lang="en-US" b="1"/>
              <a:t>Xác thực không đầy đủ</a:t>
            </a:r>
          </a:p>
          <a:p>
            <a:pPr marL="285750" lvl="1" indent="-285750">
              <a:lnSpc>
                <a:spcPct val="150000"/>
              </a:lnSpc>
              <a:spcBef>
                <a:spcPts val="600"/>
              </a:spcBef>
              <a:buFont typeface="Wingdings" panose="05000000000000000000" pitchFamily="2" charset="2"/>
              <a:buChar char="Ø"/>
            </a:pPr>
            <a:r>
              <a:rPr lang="en-US" b="1"/>
              <a:t>Xác thực không đồng nhất</a:t>
            </a:r>
          </a:p>
          <a:p>
            <a:pPr marL="285750" lvl="1" indent="-285750">
              <a:lnSpc>
                <a:spcPct val="150000"/>
              </a:lnSpc>
              <a:spcBef>
                <a:spcPts val="600"/>
              </a:spcBef>
              <a:buFont typeface="Wingdings" panose="05000000000000000000" pitchFamily="2" charset="2"/>
              <a:buChar char="Ø"/>
            </a:pPr>
            <a:r>
              <a:rPr lang="en-US" b="1"/>
              <a:t>Chia sẻ ngầm dữ liệu quan trọng</a:t>
            </a:r>
          </a:p>
          <a:p>
            <a:pPr marL="285750" indent="-285750">
              <a:lnSpc>
                <a:spcPct val="150000"/>
              </a:lnSpc>
              <a:buFont typeface="Wingdings" panose="05000000000000000000" pitchFamily="2" charset="2"/>
              <a:buChar char="Ø"/>
            </a:pPr>
            <a:r>
              <a:rPr lang="en-US" b="1"/>
              <a:t>Xác thực bất đồng bộ</a:t>
            </a:r>
          </a:p>
          <a:p>
            <a:pPr marL="285750" lvl="1" indent="-285750">
              <a:lnSpc>
                <a:spcPct val="150000"/>
              </a:lnSpc>
              <a:spcBef>
                <a:spcPts val="600"/>
              </a:spcBef>
              <a:buFont typeface="Wingdings" panose="05000000000000000000" pitchFamily="2" charset="2"/>
              <a:buChar char="Ø"/>
            </a:pPr>
            <a:r>
              <a:rPr lang="en-US" b="1"/>
              <a:t>Nhận dạng/ Xác thực/ Uỷ quyền không đầy đủ</a:t>
            </a:r>
          </a:p>
          <a:p>
            <a:pPr marL="285750" lvl="1" indent="-285750">
              <a:lnSpc>
                <a:spcPct val="150000"/>
              </a:lnSpc>
              <a:spcBef>
                <a:spcPts val="600"/>
              </a:spcBef>
              <a:buFont typeface="Wingdings" panose="05000000000000000000" pitchFamily="2" charset="2"/>
              <a:buChar char="Ø"/>
            </a:pPr>
            <a:r>
              <a:rPr lang="en-US" b="1"/>
              <a:t>Vi phạm giới hạn</a:t>
            </a:r>
          </a:p>
          <a:p>
            <a:pPr marL="285750" lvl="1" indent="-285750">
              <a:lnSpc>
                <a:spcPct val="150000"/>
              </a:lnSpc>
              <a:spcBef>
                <a:spcPts val="600"/>
              </a:spcBef>
              <a:buFont typeface="Wingdings" panose="05000000000000000000" pitchFamily="2" charset="2"/>
              <a:buChar char="Ø"/>
            </a:pPr>
            <a:r>
              <a:rPr lang="en-US" b="1"/>
              <a:t>Lỗi logic</a:t>
            </a:r>
            <a:endParaRPr lang="en-US" sz="1600"/>
          </a:p>
        </p:txBody>
      </p:sp>
      <p:grpSp>
        <p:nvGrpSpPr>
          <p:cNvPr id="382" name="Google Shape;382;p17"/>
          <p:cNvGrpSpPr/>
          <p:nvPr/>
        </p:nvGrpSpPr>
        <p:grpSpPr>
          <a:xfrm>
            <a:off x="1885571" y="952450"/>
            <a:ext cx="1032405" cy="1032468"/>
            <a:chOff x="6654650" y="3665275"/>
            <a:chExt cx="409100" cy="409125"/>
          </a:xfrm>
        </p:grpSpPr>
        <p:sp>
          <p:nvSpPr>
            <p:cNvPr id="383" name="Google Shape;383;p17"/>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7"/>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 name="Google Shape;385;p17"/>
          <p:cNvGrpSpPr/>
          <p:nvPr/>
        </p:nvGrpSpPr>
        <p:grpSpPr>
          <a:xfrm rot="-731900">
            <a:off x="1604965" y="2201851"/>
            <a:ext cx="688564" cy="688681"/>
            <a:chOff x="570875" y="4322250"/>
            <a:chExt cx="443300" cy="443325"/>
          </a:xfrm>
        </p:grpSpPr>
        <p:sp>
          <p:nvSpPr>
            <p:cNvPr id="386" name="Google Shape;386;p17"/>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7"/>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7"/>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7"/>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 name="Google Shape;390;p17"/>
          <p:cNvSpPr/>
          <p:nvPr/>
        </p:nvSpPr>
        <p:spPr>
          <a:xfrm>
            <a:off x="2657037" y="2114501"/>
            <a:ext cx="260931" cy="24914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7"/>
          <p:cNvSpPr/>
          <p:nvPr/>
        </p:nvSpPr>
        <p:spPr>
          <a:xfrm rot="2327381">
            <a:off x="1220786" y="1598881"/>
            <a:ext cx="443468" cy="42338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7"/>
          <p:cNvSpPr/>
          <p:nvPr/>
        </p:nvSpPr>
        <p:spPr>
          <a:xfrm rot="2327012">
            <a:off x="2870273" y="1771645"/>
            <a:ext cx="183443" cy="17513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7"/>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14</a:t>
            </a:fld>
            <a:endParaRPr/>
          </a:p>
        </p:txBody>
      </p:sp>
      <p:pic>
        <p:nvPicPr>
          <p:cNvPr id="14338" name="Picture 2" descr="Zero-day là gì? - QuanTriMang.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582" y="3271734"/>
            <a:ext cx="3594496" cy="159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046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6" name="Google Shape;446;p24"/>
          <p:cNvSpPr txBox="1">
            <a:spLocks noGrp="1"/>
          </p:cNvSpPr>
          <p:nvPr>
            <p:ph type="title" idx="4294967295"/>
          </p:nvPr>
        </p:nvSpPr>
        <p:spPr>
          <a:xfrm>
            <a:off x="1504100" y="659275"/>
            <a:ext cx="4944300" cy="645300"/>
          </a:xfrm>
          <a:prstGeom prst="rect">
            <a:avLst/>
          </a:prstGeom>
        </p:spPr>
        <p:txBody>
          <a:bodyPr spcFirstLastPara="1" wrap="square" lIns="91425" tIns="91425" rIns="91425" bIns="91425" anchor="b" anchorCtr="0">
            <a:noAutofit/>
          </a:bodyPr>
          <a:lstStyle/>
          <a:p>
            <a:r>
              <a:rPr lang="en-US" sz="2800" b="1"/>
              <a:t>Xác thực không đầy đủ</a:t>
            </a:r>
            <a:endParaRPr sz="2800"/>
          </a:p>
        </p:txBody>
      </p:sp>
      <p:sp>
        <p:nvSpPr>
          <p:cNvPr id="454" name="Google Shape;454;p24"/>
          <p:cNvSpPr/>
          <p:nvPr/>
        </p:nvSpPr>
        <p:spPr>
          <a:xfrm>
            <a:off x="623423" y="409575"/>
            <a:ext cx="463838" cy="463814"/>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4"/>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15</a:t>
            </a:fld>
            <a:endParaRPr/>
          </a:p>
        </p:txBody>
      </p:sp>
      <p:sp>
        <p:nvSpPr>
          <p:cNvPr id="2" name="TextBox 1"/>
          <p:cNvSpPr txBox="1"/>
          <p:nvPr/>
        </p:nvSpPr>
        <p:spPr>
          <a:xfrm>
            <a:off x="1504100" y="1304575"/>
            <a:ext cx="6365904" cy="2062103"/>
          </a:xfrm>
          <a:prstGeom prst="rect">
            <a:avLst/>
          </a:prstGeom>
          <a:noFill/>
        </p:spPr>
        <p:txBody>
          <a:bodyPr wrap="square" rtlCol="0">
            <a:spAutoFit/>
          </a:bodyPr>
          <a:lstStyle/>
          <a:p>
            <a:r>
              <a:rPr lang="en-US" sz="1600">
                <a:solidFill>
                  <a:schemeClr val="bg2">
                    <a:lumMod val="20000"/>
                    <a:lumOff val="80000"/>
                  </a:schemeClr>
                </a:solidFill>
                <a:latin typeface="Times New Roman" panose="02020603050405020304" pitchFamily="18" charset="0"/>
                <a:cs typeface="Times New Roman" panose="02020603050405020304" pitchFamily="18" charset="0"/>
              </a:rPr>
              <a:t>        </a:t>
            </a:r>
            <a:r>
              <a:rPr lang="en-US" sz="1600">
                <a:solidFill>
                  <a:schemeClr val="bg2">
                    <a:lumMod val="60000"/>
                    <a:lumOff val="40000"/>
                  </a:schemeClr>
                </a:solidFill>
                <a:latin typeface="Times New Roman" panose="02020603050405020304" pitchFamily="18" charset="0"/>
                <a:cs typeface="Times New Roman" panose="02020603050405020304" pitchFamily="18" charset="0"/>
              </a:rPr>
              <a:t>Việc bảo vệ tính toàn vẹn cho hệ thống đòi hỏi việc xác thực phải kĩ lưỡng. Đối với hầu hết các hệ điều hành hiện nay, ranh giới giúp bảo toàn tính toàn vẹn hệ thống là ranh giới giữa chương trình điều khiển với chương trình người dùng</a:t>
            </a:r>
          </a:p>
          <a:p>
            <a:r>
              <a:rPr lang="en-US" sz="1600">
                <a:solidFill>
                  <a:schemeClr val="bg2">
                    <a:lumMod val="60000"/>
                    <a:lumOff val="40000"/>
                  </a:schemeClr>
                </a:solidFill>
                <a:latin typeface="Times New Roman" panose="02020603050405020304" pitchFamily="18" charset="0"/>
                <a:cs typeface="Times New Roman" panose="02020603050405020304" pitchFamily="18" charset="0"/>
              </a:rPr>
              <a:t>        Các chương trình người dùng muốn sử dụng thì hệ thống sẽ gọi các chương trình con và nạp vào nhiều tham số. Và để gọi được thì người dùng cần thông qua chương trình điều khiển, lúc ấy, các dịch vụ được yêu cầu mới có thể thực thi</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81" name="Google Shape;481;p27"/>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16</a:t>
            </a:fld>
            <a:endParaRPr/>
          </a:p>
        </p:txBody>
      </p:sp>
      <p:sp>
        <p:nvSpPr>
          <p:cNvPr id="2" name="TextBox 1"/>
          <p:cNvSpPr txBox="1"/>
          <p:nvPr/>
        </p:nvSpPr>
        <p:spPr>
          <a:xfrm>
            <a:off x="1876219" y="716654"/>
            <a:ext cx="6113123" cy="4068871"/>
          </a:xfrm>
          <a:prstGeom prst="rect">
            <a:avLst/>
          </a:prstGeom>
          <a:noFill/>
        </p:spPr>
        <p:txBody>
          <a:bodyPr wrap="square" rtlCol="0">
            <a:spAutoFit/>
          </a:bodyPr>
          <a:lstStyle/>
          <a:p>
            <a:pPr algn="just">
              <a:lnSpc>
                <a:spcPct val="150000"/>
              </a:lnSpc>
            </a:pP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Nếu</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cơ</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chế</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kiểm</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tra</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các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tham</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số</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đầu</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vào</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này</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không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được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chặt</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chẽ</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việc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kẻ</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tấn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công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có</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thể</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lợi</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dụng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và</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đánh</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lừa</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chương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trình</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điều</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khiển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thực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hiện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được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một</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yêu</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cầu</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vượt</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quá</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quyền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hạn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từ</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đó</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gây</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ra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sự</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mất</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an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toàn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cho</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toàn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hệ</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thống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Và</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các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trường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cần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phải</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xem</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xét</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cũng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như</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kiểm</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tra</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kĩ</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như</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a:t>
            </a:r>
          </a:p>
          <a:p>
            <a:pPr marL="285750" lvl="0" indent="-285750">
              <a:lnSpc>
                <a:spcPct val="150000"/>
              </a:lnSpc>
              <a:buFont typeface="Wingdings" panose="05000000000000000000" pitchFamily="2" charset="2"/>
              <a:buChar char="ü"/>
            </a:pP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Các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kiểu</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và</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định</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dạng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dữ</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liệu</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a:t>
            </a:r>
          </a:p>
          <a:p>
            <a:pPr marL="285750" lvl="0" indent="-285750">
              <a:lnSpc>
                <a:spcPct val="150000"/>
              </a:lnSpc>
              <a:buFont typeface="Wingdings" panose="05000000000000000000" pitchFamily="2" charset="2"/>
              <a:buChar char="ü"/>
            </a:pP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Số</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lượng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và</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thứ</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tự</a:t>
            </a:r>
            <a:endParaRPr lang="en-US" sz="1600" dirty="0">
              <a:solidFill>
                <a:schemeClr val="bg2">
                  <a:lumMod val="60000"/>
                  <a:lumOff val="40000"/>
                </a:schemeClr>
              </a:solidFill>
              <a:latin typeface="Times New Roman" panose="02020603050405020304" pitchFamily="18" charset="0"/>
              <a:cs typeface="Times New Roman" panose="02020603050405020304" pitchFamily="18" charset="0"/>
            </a:endParaRPr>
          </a:p>
          <a:p>
            <a:pPr marL="285750" lvl="0" indent="-285750">
              <a:lnSpc>
                <a:spcPct val="150000"/>
              </a:lnSpc>
              <a:buFont typeface="Wingdings" panose="05000000000000000000" pitchFamily="2" charset="2"/>
              <a:buChar char="ü"/>
            </a:pP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Phạm</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vi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của</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giá</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trị</a:t>
            </a:r>
            <a:endParaRPr lang="en-US" sz="1600" dirty="0">
              <a:solidFill>
                <a:schemeClr val="bg2">
                  <a:lumMod val="60000"/>
                  <a:lumOff val="40000"/>
                </a:schemeClr>
              </a:solidFill>
              <a:latin typeface="Times New Roman" panose="02020603050405020304" pitchFamily="18" charset="0"/>
              <a:cs typeface="Times New Roman" panose="02020603050405020304" pitchFamily="18" charset="0"/>
            </a:endParaRPr>
          </a:p>
          <a:p>
            <a:pPr marL="285750" lvl="0" indent="-285750">
              <a:lnSpc>
                <a:spcPct val="150000"/>
              </a:lnSpc>
              <a:buFont typeface="Wingdings" panose="05000000000000000000" pitchFamily="2" charset="2"/>
              <a:buChar char="ü"/>
            </a:pP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Quyền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truy</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cập</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vào</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các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vị</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trí</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lưu</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trữ</a:t>
            </a:r>
            <a:endParaRPr lang="en-US" sz="1600" dirty="0">
              <a:solidFill>
                <a:schemeClr val="bg2">
                  <a:lumMod val="60000"/>
                  <a:lumOff val="40000"/>
                </a:schemeClr>
              </a:solidFill>
              <a:latin typeface="Times New Roman" panose="02020603050405020304" pitchFamily="18" charset="0"/>
              <a:cs typeface="Times New Roman" panose="02020603050405020304" pitchFamily="18" charset="0"/>
            </a:endParaRPr>
          </a:p>
          <a:p>
            <a:pPr marL="285750" lvl="0" indent="-285750">
              <a:lnSpc>
                <a:spcPct val="150000"/>
              </a:lnSpc>
              <a:buFont typeface="Wingdings" panose="05000000000000000000" pitchFamily="2" charset="2"/>
              <a:buChar char="ü"/>
            </a:pP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Tính</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nhất</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quán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giữ</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các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tham</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số</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vị</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trí</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lữu</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trữ</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p>
          <a:p>
            <a:pPr>
              <a:lnSpc>
                <a:spcPct val="150000"/>
              </a:lnSpc>
            </a:pPr>
            <a:endParaRPr lang="en-US" dirty="0">
              <a:solidFill>
                <a:schemeClr val="bg2">
                  <a:lumMod val="60000"/>
                  <a:lumOff val="40000"/>
                </a:schemeClr>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7" name="Google Shape;617;p37"/>
          <p:cNvSpPr txBox="1"/>
          <p:nvPr/>
        </p:nvSpPr>
        <p:spPr>
          <a:xfrm>
            <a:off x="409575" y="1676400"/>
            <a:ext cx="2067000" cy="17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3" name="Subtitle 2"/>
          <p:cNvSpPr>
            <a:spLocks noGrp="1"/>
          </p:cNvSpPr>
          <p:nvPr>
            <p:ph type="subTitle" idx="1"/>
          </p:nvPr>
        </p:nvSpPr>
        <p:spPr>
          <a:xfrm>
            <a:off x="2344615" y="507333"/>
            <a:ext cx="6398693" cy="4397609"/>
          </a:xfrm>
        </p:spPr>
        <p:txBody>
          <a:bodyPr/>
          <a:lstStyle/>
          <a:p>
            <a:pPr algn="just"/>
            <a:r>
              <a:rPr lang="en-US" dirty="0" err="1">
                <a:solidFill>
                  <a:schemeClr val="bg2">
                    <a:lumMod val="60000"/>
                    <a:lumOff val="40000"/>
                  </a:schemeClr>
                </a:solidFill>
              </a:rPr>
              <a:t>Việc</a:t>
            </a:r>
            <a:r>
              <a:rPr lang="en-US" dirty="0">
                <a:solidFill>
                  <a:schemeClr val="bg2">
                    <a:lumMod val="60000"/>
                    <a:lumOff val="40000"/>
                  </a:schemeClr>
                </a:solidFill>
              </a:rPr>
              <a:t> </a:t>
            </a:r>
            <a:r>
              <a:rPr lang="en-US" dirty="0" err="1">
                <a:solidFill>
                  <a:schemeClr val="bg2">
                    <a:lumMod val="60000"/>
                    <a:lumOff val="40000"/>
                  </a:schemeClr>
                </a:solidFill>
              </a:rPr>
              <a:t>chấp</a:t>
            </a:r>
            <a:r>
              <a:rPr lang="en-US" dirty="0">
                <a:solidFill>
                  <a:schemeClr val="bg2">
                    <a:lumMod val="60000"/>
                    <a:lumOff val="40000"/>
                  </a:schemeClr>
                </a:solidFill>
              </a:rPr>
              <a:t> </a:t>
            </a:r>
            <a:r>
              <a:rPr lang="en-US" dirty="0" err="1">
                <a:solidFill>
                  <a:schemeClr val="bg2">
                    <a:lumMod val="60000"/>
                    <a:lumOff val="40000"/>
                  </a:schemeClr>
                </a:solidFill>
              </a:rPr>
              <a:t>nhận</a:t>
            </a:r>
            <a:r>
              <a:rPr lang="en-US" dirty="0">
                <a:solidFill>
                  <a:schemeClr val="bg2">
                    <a:lumMod val="60000"/>
                    <a:lumOff val="40000"/>
                  </a:schemeClr>
                </a:solidFill>
              </a:rPr>
              <a:t> </a:t>
            </a:r>
            <a:r>
              <a:rPr lang="en-US" dirty="0" err="1">
                <a:solidFill>
                  <a:schemeClr val="bg2">
                    <a:lumMod val="60000"/>
                    <a:lumOff val="40000"/>
                  </a:schemeClr>
                </a:solidFill>
              </a:rPr>
              <a:t>một</a:t>
            </a:r>
            <a:r>
              <a:rPr lang="en-US" dirty="0">
                <a:solidFill>
                  <a:schemeClr val="bg2">
                    <a:lumMod val="60000"/>
                    <a:lumOff val="40000"/>
                  </a:schemeClr>
                </a:solidFill>
              </a:rPr>
              <a:t> </a:t>
            </a:r>
            <a:r>
              <a:rPr lang="en-US" dirty="0" err="1">
                <a:solidFill>
                  <a:schemeClr val="bg2">
                    <a:lumMod val="60000"/>
                    <a:lumOff val="40000"/>
                  </a:schemeClr>
                </a:solidFill>
              </a:rPr>
              <a:t>tham</a:t>
            </a:r>
            <a:r>
              <a:rPr lang="en-US" dirty="0">
                <a:solidFill>
                  <a:schemeClr val="bg2">
                    <a:lumMod val="60000"/>
                    <a:lumOff val="40000"/>
                  </a:schemeClr>
                </a:solidFill>
              </a:rPr>
              <a:t> </a:t>
            </a:r>
            <a:r>
              <a:rPr lang="en-US" dirty="0" err="1">
                <a:solidFill>
                  <a:schemeClr val="bg2">
                    <a:lumMod val="60000"/>
                    <a:lumOff val="40000"/>
                  </a:schemeClr>
                </a:solidFill>
              </a:rPr>
              <a:t>số</a:t>
            </a:r>
            <a:r>
              <a:rPr lang="en-US" dirty="0">
                <a:solidFill>
                  <a:schemeClr val="bg2">
                    <a:lumMod val="60000"/>
                    <a:lumOff val="40000"/>
                  </a:schemeClr>
                </a:solidFill>
              </a:rPr>
              <a:t> bao </a:t>
            </a:r>
            <a:r>
              <a:rPr lang="en-US" dirty="0" err="1">
                <a:solidFill>
                  <a:schemeClr val="bg2">
                    <a:lumMod val="60000"/>
                    <a:lumOff val="40000"/>
                  </a:schemeClr>
                </a:solidFill>
              </a:rPr>
              <a:t>gồm</a:t>
            </a:r>
            <a:r>
              <a:rPr lang="en-US" dirty="0">
                <a:solidFill>
                  <a:schemeClr val="bg2">
                    <a:lumMod val="60000"/>
                    <a:lumOff val="40000"/>
                  </a:schemeClr>
                </a:solidFill>
              </a:rPr>
              <a:t> </a:t>
            </a:r>
            <a:r>
              <a:rPr lang="en-US" dirty="0" err="1">
                <a:solidFill>
                  <a:schemeClr val="bg2">
                    <a:lumMod val="60000"/>
                    <a:lumOff val="40000"/>
                  </a:schemeClr>
                </a:solidFill>
              </a:rPr>
              <a:t>một</a:t>
            </a:r>
            <a:r>
              <a:rPr lang="en-US" dirty="0">
                <a:solidFill>
                  <a:schemeClr val="bg2">
                    <a:lumMod val="60000"/>
                    <a:lumOff val="40000"/>
                  </a:schemeClr>
                </a:solidFill>
              </a:rPr>
              <a:t> </a:t>
            </a:r>
            <a:r>
              <a:rPr lang="en-US" dirty="0" err="1">
                <a:solidFill>
                  <a:schemeClr val="bg2">
                    <a:lumMod val="60000"/>
                    <a:lumOff val="40000"/>
                  </a:schemeClr>
                </a:solidFill>
              </a:rPr>
              <a:t>địa</a:t>
            </a:r>
            <a:r>
              <a:rPr lang="en-US" dirty="0">
                <a:solidFill>
                  <a:schemeClr val="bg2">
                    <a:lumMod val="60000"/>
                    <a:lumOff val="40000"/>
                  </a:schemeClr>
                </a:solidFill>
              </a:rPr>
              <a:t> </a:t>
            </a:r>
            <a:r>
              <a:rPr lang="en-US" dirty="0" err="1">
                <a:solidFill>
                  <a:schemeClr val="bg2">
                    <a:lumMod val="60000"/>
                    <a:lumOff val="40000"/>
                  </a:schemeClr>
                </a:solidFill>
              </a:rPr>
              <a:t>chỉ</a:t>
            </a:r>
            <a:r>
              <a:rPr lang="en-US" dirty="0">
                <a:solidFill>
                  <a:schemeClr val="bg2">
                    <a:lumMod val="60000"/>
                    <a:lumOff val="40000"/>
                  </a:schemeClr>
                </a:solidFill>
              </a:rPr>
              <a:t> </a:t>
            </a:r>
            <a:r>
              <a:rPr lang="en-US" dirty="0" err="1">
                <a:solidFill>
                  <a:schemeClr val="bg2">
                    <a:lumMod val="60000"/>
                    <a:lumOff val="40000"/>
                  </a:schemeClr>
                </a:solidFill>
              </a:rPr>
              <a:t>bên</a:t>
            </a:r>
            <a:r>
              <a:rPr lang="en-US" dirty="0">
                <a:solidFill>
                  <a:schemeClr val="bg2">
                    <a:lumMod val="60000"/>
                    <a:lumOff val="40000"/>
                  </a:schemeClr>
                </a:solidFill>
              </a:rPr>
              <a:t> </a:t>
            </a:r>
            <a:r>
              <a:rPr lang="en-US" dirty="0" err="1">
                <a:solidFill>
                  <a:schemeClr val="bg2">
                    <a:lumMod val="60000"/>
                    <a:lumOff val="40000"/>
                  </a:schemeClr>
                </a:solidFill>
              </a:rPr>
              <a:t>ngoài</a:t>
            </a:r>
            <a:r>
              <a:rPr lang="en-US" dirty="0">
                <a:solidFill>
                  <a:schemeClr val="bg2">
                    <a:lumMod val="60000"/>
                    <a:lumOff val="40000"/>
                  </a:schemeClr>
                </a:solidFill>
              </a:rPr>
              <a:t> </a:t>
            </a:r>
            <a:r>
              <a:rPr lang="en-US" dirty="0" err="1">
                <a:solidFill>
                  <a:schemeClr val="bg2">
                    <a:lumMod val="60000"/>
                    <a:lumOff val="40000"/>
                  </a:schemeClr>
                </a:solidFill>
              </a:rPr>
              <a:t>không</a:t>
            </a:r>
            <a:r>
              <a:rPr lang="en-US" dirty="0">
                <a:solidFill>
                  <a:schemeClr val="bg2">
                    <a:lumMod val="60000"/>
                    <a:lumOff val="40000"/>
                  </a:schemeClr>
                </a:solidFill>
              </a:rPr>
              <a:t> </a:t>
            </a:r>
            <a:r>
              <a:rPr lang="en-US" dirty="0" err="1">
                <a:solidFill>
                  <a:schemeClr val="bg2">
                    <a:lumMod val="60000"/>
                    <a:lumOff val="40000"/>
                  </a:schemeClr>
                </a:solidFill>
              </a:rPr>
              <a:t>gian</a:t>
            </a:r>
            <a:r>
              <a:rPr lang="en-US" dirty="0">
                <a:solidFill>
                  <a:schemeClr val="bg2">
                    <a:lumMod val="60000"/>
                    <a:lumOff val="40000"/>
                  </a:schemeClr>
                </a:solidFill>
              </a:rPr>
              <a:t> </a:t>
            </a:r>
            <a:r>
              <a:rPr lang="en-US" dirty="0" err="1">
                <a:solidFill>
                  <a:schemeClr val="bg2">
                    <a:lumMod val="60000"/>
                    <a:lumOff val="40000"/>
                  </a:schemeClr>
                </a:solidFill>
              </a:rPr>
              <a:t>bộ</a:t>
            </a:r>
            <a:r>
              <a:rPr lang="en-US" dirty="0">
                <a:solidFill>
                  <a:schemeClr val="bg2">
                    <a:lumMod val="60000"/>
                    <a:lumOff val="40000"/>
                  </a:schemeClr>
                </a:solidFill>
              </a:rPr>
              <a:t> </a:t>
            </a:r>
            <a:r>
              <a:rPr lang="en-US" dirty="0" err="1">
                <a:solidFill>
                  <a:schemeClr val="bg2">
                    <a:lumMod val="60000"/>
                    <a:lumOff val="40000"/>
                  </a:schemeClr>
                </a:solidFill>
              </a:rPr>
              <a:t>nhớ</a:t>
            </a:r>
            <a:r>
              <a:rPr lang="en-US" dirty="0">
                <a:solidFill>
                  <a:schemeClr val="bg2">
                    <a:lumMod val="60000"/>
                    <a:lumOff val="40000"/>
                  </a:schemeClr>
                </a:solidFill>
              </a:rPr>
              <a:t> </a:t>
            </a:r>
            <a:r>
              <a:rPr lang="en-US" dirty="0" err="1">
                <a:solidFill>
                  <a:schemeClr val="bg2">
                    <a:lumMod val="60000"/>
                    <a:lumOff val="40000"/>
                  </a:schemeClr>
                </a:solidFill>
              </a:rPr>
              <a:t>được</a:t>
            </a:r>
            <a:r>
              <a:rPr lang="en-US" dirty="0">
                <a:solidFill>
                  <a:schemeClr val="bg2">
                    <a:lumMod val="60000"/>
                    <a:lumOff val="40000"/>
                  </a:schemeClr>
                </a:solidFill>
              </a:rPr>
              <a:t> </a:t>
            </a:r>
            <a:r>
              <a:rPr lang="en-US" dirty="0" err="1">
                <a:solidFill>
                  <a:schemeClr val="bg2">
                    <a:lumMod val="60000"/>
                    <a:lumOff val="40000"/>
                  </a:schemeClr>
                </a:solidFill>
              </a:rPr>
              <a:t>cấp</a:t>
            </a:r>
            <a:r>
              <a:rPr lang="en-US" dirty="0">
                <a:solidFill>
                  <a:schemeClr val="bg2">
                    <a:lumMod val="60000"/>
                    <a:lumOff val="40000"/>
                  </a:schemeClr>
                </a:solidFill>
              </a:rPr>
              <a:t> </a:t>
            </a:r>
            <a:r>
              <a:rPr lang="en-US" dirty="0" err="1">
                <a:solidFill>
                  <a:schemeClr val="bg2">
                    <a:lumMod val="60000"/>
                    <a:lumOff val="40000"/>
                  </a:schemeClr>
                </a:solidFill>
              </a:rPr>
              <a:t>phát</a:t>
            </a:r>
            <a:r>
              <a:rPr lang="en-US" dirty="0">
                <a:solidFill>
                  <a:schemeClr val="bg2">
                    <a:lumMod val="60000"/>
                    <a:lumOff val="40000"/>
                  </a:schemeClr>
                </a:solidFill>
              </a:rPr>
              <a:t> </a:t>
            </a:r>
            <a:r>
              <a:rPr lang="en-US" dirty="0" err="1">
                <a:solidFill>
                  <a:schemeClr val="bg2">
                    <a:lumMod val="60000"/>
                    <a:lumOff val="40000"/>
                  </a:schemeClr>
                </a:solidFill>
              </a:rPr>
              <a:t>cho</a:t>
            </a:r>
            <a:r>
              <a:rPr lang="en-US" dirty="0">
                <a:solidFill>
                  <a:schemeClr val="bg2">
                    <a:lumMod val="60000"/>
                    <a:lumOff val="40000"/>
                  </a:schemeClr>
                </a:solidFill>
              </a:rPr>
              <a:t> </a:t>
            </a:r>
            <a:r>
              <a:rPr lang="en-US" dirty="0" err="1">
                <a:solidFill>
                  <a:schemeClr val="bg2">
                    <a:lumMod val="60000"/>
                    <a:lumOff val="40000"/>
                  </a:schemeClr>
                </a:solidFill>
              </a:rPr>
              <a:t>người</a:t>
            </a:r>
            <a:r>
              <a:rPr lang="en-US" dirty="0">
                <a:solidFill>
                  <a:schemeClr val="bg2">
                    <a:lumMod val="60000"/>
                    <a:lumOff val="40000"/>
                  </a:schemeClr>
                </a:solidFill>
              </a:rPr>
              <a:t> </a:t>
            </a:r>
            <a:r>
              <a:rPr lang="en-US" dirty="0" err="1">
                <a:solidFill>
                  <a:schemeClr val="bg2">
                    <a:lumMod val="60000"/>
                    <a:lumOff val="40000"/>
                  </a:schemeClr>
                </a:solidFill>
              </a:rPr>
              <a:t>dùng</a:t>
            </a:r>
            <a:r>
              <a:rPr lang="en-US" dirty="0">
                <a:solidFill>
                  <a:schemeClr val="bg2">
                    <a:lumMod val="60000"/>
                    <a:lumOff val="40000"/>
                  </a:schemeClr>
                </a:solidFill>
              </a:rPr>
              <a:t> </a:t>
            </a:r>
            <a:r>
              <a:rPr lang="en-US" dirty="0" err="1">
                <a:solidFill>
                  <a:schemeClr val="bg2">
                    <a:lumMod val="60000"/>
                    <a:lumOff val="40000"/>
                  </a:schemeClr>
                </a:solidFill>
              </a:rPr>
              <a:t>đó</a:t>
            </a:r>
            <a:r>
              <a:rPr lang="en-US" dirty="0">
                <a:solidFill>
                  <a:schemeClr val="bg2">
                    <a:lumMod val="60000"/>
                    <a:lumOff val="40000"/>
                  </a:schemeClr>
                </a:solidFill>
              </a:rPr>
              <a:t> </a:t>
            </a:r>
            <a:r>
              <a:rPr lang="en-US" dirty="0" err="1">
                <a:solidFill>
                  <a:schemeClr val="bg2">
                    <a:lumMod val="60000"/>
                    <a:lumOff val="40000"/>
                  </a:schemeClr>
                </a:solidFill>
              </a:rPr>
              <a:t>có</a:t>
            </a:r>
            <a:r>
              <a:rPr lang="en-US" dirty="0">
                <a:solidFill>
                  <a:schemeClr val="bg2">
                    <a:lumMod val="60000"/>
                    <a:lumOff val="40000"/>
                  </a:schemeClr>
                </a:solidFill>
              </a:rPr>
              <a:t> </a:t>
            </a:r>
            <a:r>
              <a:rPr lang="en-US" dirty="0" err="1">
                <a:solidFill>
                  <a:schemeClr val="bg2">
                    <a:lumMod val="60000"/>
                    <a:lumOff val="40000"/>
                  </a:schemeClr>
                </a:solidFill>
              </a:rPr>
              <a:t>thể</a:t>
            </a:r>
            <a:r>
              <a:rPr lang="en-US" dirty="0">
                <a:solidFill>
                  <a:schemeClr val="bg2">
                    <a:lumMod val="60000"/>
                    <a:lumOff val="40000"/>
                  </a:schemeClr>
                </a:solidFill>
              </a:rPr>
              <a:t> </a:t>
            </a:r>
            <a:r>
              <a:rPr lang="en-US" dirty="0" err="1">
                <a:solidFill>
                  <a:schemeClr val="bg2">
                    <a:lumMod val="60000"/>
                    <a:lumOff val="40000"/>
                  </a:schemeClr>
                </a:solidFill>
              </a:rPr>
              <a:t>khiến</a:t>
            </a:r>
            <a:r>
              <a:rPr lang="en-US" dirty="0">
                <a:solidFill>
                  <a:schemeClr val="bg2">
                    <a:lumMod val="60000"/>
                    <a:lumOff val="40000"/>
                  </a:schemeClr>
                </a:solidFill>
              </a:rPr>
              <a:t>:</a:t>
            </a:r>
          </a:p>
          <a:p>
            <a:pPr lvl="0" algn="just">
              <a:buFont typeface="Wingdings" panose="05000000000000000000" pitchFamily="2" charset="2"/>
              <a:buChar char="Ø"/>
            </a:pPr>
            <a:r>
              <a:rPr lang="en-US" dirty="0" err="1">
                <a:solidFill>
                  <a:schemeClr val="bg2">
                    <a:lumMod val="60000"/>
                    <a:lumOff val="40000"/>
                  </a:schemeClr>
                </a:solidFill>
              </a:rPr>
              <a:t>Chương</a:t>
            </a:r>
            <a:r>
              <a:rPr lang="en-US" dirty="0">
                <a:solidFill>
                  <a:schemeClr val="bg2">
                    <a:lumMod val="60000"/>
                    <a:lumOff val="40000"/>
                  </a:schemeClr>
                </a:solidFill>
              </a:rPr>
              <a:t> </a:t>
            </a:r>
            <a:r>
              <a:rPr lang="en-US" dirty="0" err="1">
                <a:solidFill>
                  <a:schemeClr val="bg2">
                    <a:lumMod val="60000"/>
                    <a:lumOff val="40000"/>
                  </a:schemeClr>
                </a:solidFill>
              </a:rPr>
              <a:t>trình</a:t>
            </a:r>
            <a:r>
              <a:rPr lang="en-US" dirty="0">
                <a:solidFill>
                  <a:schemeClr val="bg2">
                    <a:lumMod val="60000"/>
                    <a:lumOff val="40000"/>
                  </a:schemeClr>
                </a:solidFill>
              </a:rPr>
              <a:t> </a:t>
            </a:r>
            <a:r>
              <a:rPr lang="en-US" dirty="0" err="1">
                <a:solidFill>
                  <a:schemeClr val="bg2">
                    <a:lumMod val="60000"/>
                    <a:lumOff val="40000"/>
                  </a:schemeClr>
                </a:solidFill>
              </a:rPr>
              <a:t>có</a:t>
            </a:r>
            <a:r>
              <a:rPr lang="en-US" dirty="0">
                <a:solidFill>
                  <a:schemeClr val="bg2">
                    <a:lumMod val="60000"/>
                    <a:lumOff val="40000"/>
                  </a:schemeClr>
                </a:solidFill>
              </a:rPr>
              <a:t> </a:t>
            </a:r>
            <a:r>
              <a:rPr lang="en-US" dirty="0" err="1">
                <a:solidFill>
                  <a:schemeClr val="bg2">
                    <a:lumMod val="60000"/>
                    <a:lumOff val="40000"/>
                  </a:schemeClr>
                </a:solidFill>
              </a:rPr>
              <a:t>thể</a:t>
            </a:r>
            <a:r>
              <a:rPr lang="en-US" dirty="0">
                <a:solidFill>
                  <a:schemeClr val="bg2">
                    <a:lumMod val="60000"/>
                    <a:lumOff val="40000"/>
                  </a:schemeClr>
                </a:solidFill>
              </a:rPr>
              <a:t> </a:t>
            </a:r>
            <a:r>
              <a:rPr lang="en-US" dirty="0" err="1">
                <a:solidFill>
                  <a:schemeClr val="bg2">
                    <a:lumMod val="60000"/>
                    <a:lumOff val="40000"/>
                  </a:schemeClr>
                </a:solidFill>
              </a:rPr>
              <a:t>lấy</a:t>
            </a:r>
            <a:r>
              <a:rPr lang="en-US" dirty="0">
                <a:solidFill>
                  <a:schemeClr val="bg2">
                    <a:lumMod val="60000"/>
                    <a:lumOff val="40000"/>
                  </a:schemeClr>
                </a:solidFill>
              </a:rPr>
              <a:t> </a:t>
            </a:r>
            <a:r>
              <a:rPr lang="en-US" dirty="0" err="1">
                <a:solidFill>
                  <a:schemeClr val="bg2">
                    <a:lumMod val="60000"/>
                    <a:lumOff val="40000"/>
                  </a:schemeClr>
                </a:solidFill>
              </a:rPr>
              <a:t>được</a:t>
            </a:r>
            <a:r>
              <a:rPr lang="en-US" dirty="0">
                <a:solidFill>
                  <a:schemeClr val="bg2">
                    <a:lumMod val="60000"/>
                    <a:lumOff val="40000"/>
                  </a:schemeClr>
                </a:solidFill>
              </a:rPr>
              <a:t> </a:t>
            </a:r>
            <a:r>
              <a:rPr lang="en-US" dirty="0" err="1">
                <a:solidFill>
                  <a:schemeClr val="bg2">
                    <a:lumMod val="60000"/>
                    <a:lumOff val="40000"/>
                  </a:schemeClr>
                </a:solidFill>
              </a:rPr>
              <a:t>dữ</a:t>
            </a:r>
            <a:r>
              <a:rPr lang="en-US" dirty="0">
                <a:solidFill>
                  <a:schemeClr val="bg2">
                    <a:lumMod val="60000"/>
                    <a:lumOff val="40000"/>
                  </a:schemeClr>
                </a:solidFill>
              </a:rPr>
              <a:t> </a:t>
            </a:r>
            <a:r>
              <a:rPr lang="en-US" dirty="0" err="1">
                <a:solidFill>
                  <a:schemeClr val="bg2">
                    <a:lumMod val="60000"/>
                    <a:lumOff val="40000"/>
                  </a:schemeClr>
                </a:solidFill>
              </a:rPr>
              <a:t>liệu</a:t>
            </a:r>
            <a:r>
              <a:rPr lang="en-US" dirty="0">
                <a:solidFill>
                  <a:schemeClr val="bg2">
                    <a:lumMod val="60000"/>
                    <a:lumOff val="40000"/>
                  </a:schemeClr>
                </a:solidFill>
              </a:rPr>
              <a:t> </a:t>
            </a:r>
            <a:r>
              <a:rPr lang="en-US" dirty="0" err="1">
                <a:solidFill>
                  <a:schemeClr val="bg2">
                    <a:lumMod val="60000"/>
                    <a:lumOff val="40000"/>
                  </a:schemeClr>
                </a:solidFill>
              </a:rPr>
              <a:t>trái</a:t>
            </a:r>
            <a:r>
              <a:rPr lang="en-US" dirty="0">
                <a:solidFill>
                  <a:schemeClr val="bg2">
                    <a:lumMod val="60000"/>
                    <a:lumOff val="40000"/>
                  </a:schemeClr>
                </a:solidFill>
              </a:rPr>
              <a:t> </a:t>
            </a:r>
            <a:r>
              <a:rPr lang="en-US" dirty="0" err="1">
                <a:solidFill>
                  <a:schemeClr val="bg2">
                    <a:lumMod val="60000"/>
                    <a:lumOff val="40000"/>
                  </a:schemeClr>
                </a:solidFill>
              </a:rPr>
              <a:t>phép</a:t>
            </a:r>
            <a:r>
              <a:rPr lang="en-US" dirty="0">
                <a:solidFill>
                  <a:schemeClr val="bg2">
                    <a:lumMod val="60000"/>
                    <a:lumOff val="40000"/>
                  </a:schemeClr>
                </a:solidFill>
              </a:rPr>
              <a:t> </a:t>
            </a:r>
            <a:r>
              <a:rPr lang="en-US" dirty="0" err="1">
                <a:solidFill>
                  <a:schemeClr val="bg2">
                    <a:lumMod val="60000"/>
                    <a:lumOff val="40000"/>
                  </a:schemeClr>
                </a:solidFill>
              </a:rPr>
              <a:t>cho</a:t>
            </a:r>
            <a:r>
              <a:rPr lang="en-US" dirty="0">
                <a:solidFill>
                  <a:schemeClr val="bg2">
                    <a:lumMod val="60000"/>
                    <a:lumOff val="40000"/>
                  </a:schemeClr>
                </a:solidFill>
              </a:rPr>
              <a:t> </a:t>
            </a:r>
            <a:r>
              <a:rPr lang="en-US" dirty="0" err="1">
                <a:solidFill>
                  <a:schemeClr val="bg2">
                    <a:lumMod val="60000"/>
                    <a:lumOff val="40000"/>
                  </a:schemeClr>
                </a:solidFill>
              </a:rPr>
              <a:t>người</a:t>
            </a:r>
            <a:r>
              <a:rPr lang="en-US" dirty="0">
                <a:solidFill>
                  <a:schemeClr val="bg2">
                    <a:lumMod val="60000"/>
                    <a:lumOff val="40000"/>
                  </a:schemeClr>
                </a:solidFill>
              </a:rPr>
              <a:t> </a:t>
            </a:r>
            <a:r>
              <a:rPr lang="en-US" dirty="0" err="1">
                <a:solidFill>
                  <a:schemeClr val="bg2">
                    <a:lumMod val="60000"/>
                    <a:lumOff val="40000"/>
                  </a:schemeClr>
                </a:solidFill>
              </a:rPr>
              <a:t>dùng</a:t>
            </a:r>
            <a:r>
              <a:rPr lang="en-US" dirty="0">
                <a:solidFill>
                  <a:schemeClr val="bg2">
                    <a:lumMod val="60000"/>
                    <a:lumOff val="40000"/>
                  </a:schemeClr>
                </a:solidFill>
              </a:rPr>
              <a:t> </a:t>
            </a:r>
            <a:r>
              <a:rPr lang="en-US" dirty="0" err="1">
                <a:solidFill>
                  <a:schemeClr val="bg2">
                    <a:lumMod val="60000"/>
                    <a:lumOff val="40000"/>
                  </a:schemeClr>
                </a:solidFill>
              </a:rPr>
              <a:t>đó</a:t>
            </a:r>
            <a:r>
              <a:rPr lang="en-US" dirty="0">
                <a:solidFill>
                  <a:schemeClr val="bg2">
                    <a:lumMod val="60000"/>
                    <a:lumOff val="40000"/>
                  </a:schemeClr>
                </a:solidFill>
              </a:rPr>
              <a:t>.</a:t>
            </a:r>
          </a:p>
          <a:p>
            <a:pPr lvl="0" algn="just">
              <a:buFont typeface="Wingdings" panose="05000000000000000000" pitchFamily="2" charset="2"/>
              <a:buChar char="Ø"/>
            </a:pPr>
            <a:r>
              <a:rPr lang="en-US" dirty="0" err="1">
                <a:solidFill>
                  <a:schemeClr val="bg2">
                    <a:lumMod val="60000"/>
                    <a:lumOff val="40000"/>
                  </a:schemeClr>
                </a:solidFill>
              </a:rPr>
              <a:t>Một</a:t>
            </a:r>
            <a:r>
              <a:rPr lang="en-US" dirty="0">
                <a:solidFill>
                  <a:schemeClr val="bg2">
                    <a:lumMod val="60000"/>
                    <a:lumOff val="40000"/>
                  </a:schemeClr>
                </a:solidFill>
              </a:rPr>
              <a:t> </a:t>
            </a:r>
            <a:r>
              <a:rPr lang="en-US" dirty="0" err="1">
                <a:solidFill>
                  <a:schemeClr val="bg2">
                    <a:lumMod val="60000"/>
                    <a:lumOff val="40000"/>
                  </a:schemeClr>
                </a:solidFill>
              </a:rPr>
              <a:t>tập</a:t>
            </a:r>
            <a:r>
              <a:rPr lang="en-US" dirty="0">
                <a:solidFill>
                  <a:schemeClr val="bg2">
                    <a:lumMod val="60000"/>
                    <a:lumOff val="40000"/>
                  </a:schemeClr>
                </a:solidFill>
              </a:rPr>
              <a:t> </a:t>
            </a:r>
            <a:r>
              <a:rPr lang="en-US" dirty="0" err="1">
                <a:solidFill>
                  <a:schemeClr val="bg2">
                    <a:lumMod val="60000"/>
                    <a:lumOff val="40000"/>
                  </a:schemeClr>
                </a:solidFill>
              </a:rPr>
              <a:t>hợp</a:t>
            </a:r>
            <a:r>
              <a:rPr lang="en-US" dirty="0">
                <a:solidFill>
                  <a:schemeClr val="bg2">
                    <a:lumMod val="60000"/>
                    <a:lumOff val="40000"/>
                  </a:schemeClr>
                </a:solidFill>
              </a:rPr>
              <a:t> </a:t>
            </a:r>
            <a:r>
              <a:rPr lang="en-US" dirty="0" err="1">
                <a:solidFill>
                  <a:schemeClr val="bg2">
                    <a:lumMod val="60000"/>
                    <a:lumOff val="40000"/>
                  </a:schemeClr>
                </a:solidFill>
              </a:rPr>
              <a:t>các</a:t>
            </a:r>
            <a:r>
              <a:rPr lang="en-US" dirty="0">
                <a:solidFill>
                  <a:schemeClr val="bg2">
                    <a:lumMod val="60000"/>
                    <a:lumOff val="40000"/>
                  </a:schemeClr>
                </a:solidFill>
              </a:rPr>
              <a:t> </a:t>
            </a:r>
            <a:r>
              <a:rPr lang="en-US" dirty="0" err="1">
                <a:solidFill>
                  <a:schemeClr val="bg2">
                    <a:lumMod val="60000"/>
                    <a:lumOff val="40000"/>
                  </a:schemeClr>
                </a:solidFill>
              </a:rPr>
              <a:t>điều</a:t>
            </a:r>
            <a:r>
              <a:rPr lang="en-US" dirty="0">
                <a:solidFill>
                  <a:schemeClr val="bg2">
                    <a:lumMod val="60000"/>
                    <a:lumOff val="40000"/>
                  </a:schemeClr>
                </a:solidFill>
              </a:rPr>
              <a:t> </a:t>
            </a:r>
            <a:r>
              <a:rPr lang="en-US" dirty="0" err="1">
                <a:solidFill>
                  <a:schemeClr val="bg2">
                    <a:lumMod val="60000"/>
                    <a:lumOff val="40000"/>
                  </a:schemeClr>
                </a:solidFill>
              </a:rPr>
              <a:t>kiện</a:t>
            </a:r>
            <a:r>
              <a:rPr lang="en-US" dirty="0">
                <a:solidFill>
                  <a:schemeClr val="bg2">
                    <a:lumMod val="60000"/>
                    <a:lumOff val="40000"/>
                  </a:schemeClr>
                </a:solidFill>
              </a:rPr>
              <a:t> </a:t>
            </a:r>
            <a:r>
              <a:rPr lang="en-US" dirty="0" err="1">
                <a:solidFill>
                  <a:schemeClr val="bg2">
                    <a:lumMod val="60000"/>
                    <a:lumOff val="40000"/>
                  </a:schemeClr>
                </a:solidFill>
              </a:rPr>
              <a:t>có</a:t>
            </a:r>
            <a:r>
              <a:rPr lang="en-US" dirty="0">
                <a:solidFill>
                  <a:schemeClr val="bg2">
                    <a:lumMod val="60000"/>
                    <a:lumOff val="40000"/>
                  </a:schemeClr>
                </a:solidFill>
              </a:rPr>
              <a:t> </a:t>
            </a:r>
            <a:r>
              <a:rPr lang="en-US" dirty="0" err="1">
                <a:solidFill>
                  <a:schemeClr val="bg2">
                    <a:lumMod val="60000"/>
                    <a:lumOff val="40000"/>
                  </a:schemeClr>
                </a:solidFill>
              </a:rPr>
              <a:t>thể</a:t>
            </a:r>
            <a:r>
              <a:rPr lang="en-US" dirty="0">
                <a:solidFill>
                  <a:schemeClr val="bg2">
                    <a:lumMod val="60000"/>
                    <a:lumOff val="40000"/>
                  </a:schemeClr>
                </a:solidFill>
              </a:rPr>
              <a:t> </a:t>
            </a:r>
            <a:r>
              <a:rPr lang="en-US" dirty="0" err="1">
                <a:solidFill>
                  <a:schemeClr val="bg2">
                    <a:lumMod val="60000"/>
                    <a:lumOff val="40000"/>
                  </a:schemeClr>
                </a:solidFill>
              </a:rPr>
              <a:t>được</a:t>
            </a:r>
            <a:r>
              <a:rPr lang="en-US" dirty="0">
                <a:solidFill>
                  <a:schemeClr val="bg2">
                    <a:lumMod val="60000"/>
                    <a:lumOff val="40000"/>
                  </a:schemeClr>
                </a:solidFill>
              </a:rPr>
              <a:t> </a:t>
            </a:r>
            <a:r>
              <a:rPr lang="en-US" dirty="0" err="1">
                <a:solidFill>
                  <a:schemeClr val="bg2">
                    <a:lumMod val="60000"/>
                    <a:lumOff val="40000"/>
                  </a:schemeClr>
                </a:solidFill>
              </a:rPr>
              <a:t>tạo</a:t>
            </a:r>
            <a:r>
              <a:rPr lang="en-US" dirty="0">
                <a:solidFill>
                  <a:schemeClr val="bg2">
                    <a:lumMod val="60000"/>
                    <a:lumOff val="40000"/>
                  </a:schemeClr>
                </a:solidFill>
              </a:rPr>
              <a:t> ra </a:t>
            </a:r>
            <a:r>
              <a:rPr lang="en-US" dirty="0" err="1">
                <a:solidFill>
                  <a:schemeClr val="bg2">
                    <a:lumMod val="60000"/>
                    <a:lumOff val="40000"/>
                  </a:schemeClr>
                </a:solidFill>
              </a:rPr>
              <a:t>gây</a:t>
            </a:r>
            <a:r>
              <a:rPr lang="en-US" dirty="0">
                <a:solidFill>
                  <a:schemeClr val="bg2">
                    <a:lumMod val="60000"/>
                    <a:lumOff val="40000"/>
                  </a:schemeClr>
                </a:solidFill>
              </a:rPr>
              <a:t> ra </a:t>
            </a:r>
            <a:r>
              <a:rPr lang="en-US" dirty="0" err="1">
                <a:solidFill>
                  <a:schemeClr val="bg2">
                    <a:lumMod val="60000"/>
                    <a:lumOff val="40000"/>
                  </a:schemeClr>
                </a:solidFill>
              </a:rPr>
              <a:t>sự</a:t>
            </a:r>
            <a:r>
              <a:rPr lang="en-US" dirty="0">
                <a:solidFill>
                  <a:schemeClr val="bg2">
                    <a:lumMod val="60000"/>
                    <a:lumOff val="40000"/>
                  </a:schemeClr>
                </a:solidFill>
              </a:rPr>
              <a:t> </a:t>
            </a:r>
            <a:r>
              <a:rPr lang="en-US" dirty="0" err="1">
                <a:solidFill>
                  <a:schemeClr val="bg2">
                    <a:lumMod val="60000"/>
                    <a:lumOff val="40000"/>
                  </a:schemeClr>
                </a:solidFill>
              </a:rPr>
              <a:t>cố</a:t>
            </a:r>
            <a:r>
              <a:rPr lang="en-US" dirty="0">
                <a:solidFill>
                  <a:schemeClr val="bg2">
                    <a:lumMod val="60000"/>
                    <a:lumOff val="40000"/>
                  </a:schemeClr>
                </a:solidFill>
              </a:rPr>
              <a:t> </a:t>
            </a:r>
            <a:r>
              <a:rPr lang="en-US" dirty="0" err="1">
                <a:solidFill>
                  <a:schemeClr val="bg2">
                    <a:lumMod val="60000"/>
                    <a:lumOff val="40000"/>
                  </a:schemeClr>
                </a:solidFill>
              </a:rPr>
              <a:t>cho</a:t>
            </a:r>
            <a:r>
              <a:rPr lang="en-US" dirty="0">
                <a:solidFill>
                  <a:schemeClr val="bg2">
                    <a:lumMod val="60000"/>
                    <a:lumOff val="40000"/>
                  </a:schemeClr>
                </a:solidFill>
              </a:rPr>
              <a:t> </a:t>
            </a:r>
            <a:r>
              <a:rPr lang="en-US" dirty="0" err="1">
                <a:solidFill>
                  <a:schemeClr val="bg2">
                    <a:lumMod val="60000"/>
                    <a:lumOff val="40000"/>
                  </a:schemeClr>
                </a:solidFill>
              </a:rPr>
              <a:t>hệ</a:t>
            </a:r>
            <a:r>
              <a:rPr lang="en-US" dirty="0">
                <a:solidFill>
                  <a:schemeClr val="bg2">
                    <a:lumMod val="60000"/>
                    <a:lumOff val="40000"/>
                  </a:schemeClr>
                </a:solidFill>
              </a:rPr>
              <a:t> </a:t>
            </a:r>
            <a:r>
              <a:rPr lang="en-US" dirty="0" err="1">
                <a:solidFill>
                  <a:schemeClr val="bg2">
                    <a:lumMod val="60000"/>
                    <a:lumOff val="40000"/>
                  </a:schemeClr>
                </a:solidFill>
              </a:rPr>
              <a:t>thống</a:t>
            </a:r>
            <a:r>
              <a:rPr lang="en-US" dirty="0">
                <a:solidFill>
                  <a:schemeClr val="bg2">
                    <a:lumMod val="60000"/>
                    <a:lumOff val="40000"/>
                  </a:schemeClr>
                </a:solidFill>
              </a:rPr>
              <a:t>.</a:t>
            </a:r>
          </a:p>
          <a:p>
            <a:pPr lvl="0" algn="just">
              <a:buFont typeface="Wingdings" panose="05000000000000000000" pitchFamily="2" charset="2"/>
              <a:buChar char="Ø"/>
            </a:pPr>
            <a:r>
              <a:rPr lang="en-US" dirty="0" err="1">
                <a:solidFill>
                  <a:schemeClr val="bg2">
                    <a:lumMod val="60000"/>
                    <a:lumOff val="40000"/>
                  </a:schemeClr>
                </a:solidFill>
              </a:rPr>
              <a:t>Có</a:t>
            </a:r>
            <a:r>
              <a:rPr lang="en-US" dirty="0">
                <a:solidFill>
                  <a:schemeClr val="bg2">
                    <a:lumMod val="60000"/>
                    <a:lumOff val="40000"/>
                  </a:schemeClr>
                </a:solidFill>
              </a:rPr>
              <a:t> </a:t>
            </a:r>
            <a:r>
              <a:rPr lang="en-US" dirty="0" err="1">
                <a:solidFill>
                  <a:schemeClr val="bg2">
                    <a:lumMod val="60000"/>
                    <a:lumOff val="40000"/>
                  </a:schemeClr>
                </a:solidFill>
              </a:rPr>
              <a:t>thể</a:t>
            </a:r>
            <a:r>
              <a:rPr lang="en-US" dirty="0">
                <a:solidFill>
                  <a:schemeClr val="bg2">
                    <a:lumMod val="60000"/>
                    <a:lumOff val="40000"/>
                  </a:schemeClr>
                </a:solidFill>
              </a:rPr>
              <a:t> </a:t>
            </a:r>
            <a:r>
              <a:rPr lang="en-US" dirty="0" err="1">
                <a:solidFill>
                  <a:schemeClr val="bg2">
                    <a:lumMod val="60000"/>
                    <a:lumOff val="40000"/>
                  </a:schemeClr>
                </a:solidFill>
              </a:rPr>
              <a:t>thực</a:t>
            </a:r>
            <a:r>
              <a:rPr lang="en-US" dirty="0">
                <a:solidFill>
                  <a:schemeClr val="bg2">
                    <a:lumMod val="60000"/>
                    <a:lumOff val="40000"/>
                  </a:schemeClr>
                </a:solidFill>
              </a:rPr>
              <a:t> </a:t>
            </a:r>
            <a:r>
              <a:rPr lang="en-US" dirty="0" err="1">
                <a:solidFill>
                  <a:schemeClr val="bg2">
                    <a:lumMod val="60000"/>
                    <a:lumOff val="40000"/>
                  </a:schemeClr>
                </a:solidFill>
              </a:rPr>
              <a:t>thi</a:t>
            </a:r>
            <a:r>
              <a:rPr lang="en-US" dirty="0">
                <a:solidFill>
                  <a:schemeClr val="bg2">
                    <a:lumMod val="60000"/>
                    <a:lumOff val="40000"/>
                  </a:schemeClr>
                </a:solidFill>
              </a:rPr>
              <a:t> </a:t>
            </a:r>
            <a:r>
              <a:rPr lang="en-US" dirty="0" err="1">
                <a:solidFill>
                  <a:schemeClr val="bg2">
                    <a:lumMod val="60000"/>
                    <a:lumOff val="40000"/>
                  </a:schemeClr>
                </a:solidFill>
              </a:rPr>
              <a:t>được</a:t>
            </a:r>
            <a:r>
              <a:rPr lang="en-US" dirty="0">
                <a:solidFill>
                  <a:schemeClr val="bg2">
                    <a:lumMod val="60000"/>
                    <a:lumOff val="40000"/>
                  </a:schemeClr>
                </a:solidFill>
              </a:rPr>
              <a:t> </a:t>
            </a:r>
            <a:r>
              <a:rPr lang="en-US" dirty="0" err="1">
                <a:solidFill>
                  <a:schemeClr val="bg2">
                    <a:lumMod val="60000"/>
                    <a:lumOff val="40000"/>
                  </a:schemeClr>
                </a:solidFill>
              </a:rPr>
              <a:t>dòng</a:t>
            </a:r>
            <a:r>
              <a:rPr lang="en-US" dirty="0">
                <a:solidFill>
                  <a:schemeClr val="bg2">
                    <a:lumMod val="60000"/>
                    <a:lumOff val="40000"/>
                  </a:schemeClr>
                </a:solidFill>
              </a:rPr>
              <a:t> </a:t>
            </a:r>
            <a:r>
              <a:rPr lang="en-US" dirty="0" err="1">
                <a:solidFill>
                  <a:schemeClr val="bg2">
                    <a:lumMod val="60000"/>
                    <a:lumOff val="40000"/>
                  </a:schemeClr>
                </a:solidFill>
              </a:rPr>
              <a:t>lệnh</a:t>
            </a:r>
            <a:r>
              <a:rPr lang="en-US" dirty="0">
                <a:solidFill>
                  <a:schemeClr val="bg2">
                    <a:lumMod val="60000"/>
                    <a:lumOff val="40000"/>
                  </a:schemeClr>
                </a:solidFill>
              </a:rPr>
              <a:t> </a:t>
            </a:r>
            <a:r>
              <a:rPr lang="en-US" dirty="0" err="1">
                <a:solidFill>
                  <a:schemeClr val="bg2">
                    <a:lumMod val="60000"/>
                    <a:lumOff val="40000"/>
                  </a:schemeClr>
                </a:solidFill>
              </a:rPr>
              <a:t>nhằm</a:t>
            </a:r>
            <a:r>
              <a:rPr lang="en-US" dirty="0">
                <a:solidFill>
                  <a:schemeClr val="bg2">
                    <a:lumMod val="60000"/>
                    <a:lumOff val="40000"/>
                  </a:schemeClr>
                </a:solidFill>
              </a:rPr>
              <a:t> </a:t>
            </a:r>
            <a:r>
              <a:rPr lang="en-US" dirty="0" err="1">
                <a:solidFill>
                  <a:schemeClr val="bg2">
                    <a:lumMod val="60000"/>
                    <a:lumOff val="40000"/>
                  </a:schemeClr>
                </a:solidFill>
              </a:rPr>
              <a:t>điều</a:t>
            </a:r>
            <a:r>
              <a:rPr lang="en-US" dirty="0">
                <a:solidFill>
                  <a:schemeClr val="bg2">
                    <a:lumMod val="60000"/>
                    <a:lumOff val="40000"/>
                  </a:schemeClr>
                </a:solidFill>
              </a:rPr>
              <a:t> </a:t>
            </a:r>
            <a:r>
              <a:rPr lang="en-US" dirty="0" err="1">
                <a:solidFill>
                  <a:schemeClr val="bg2">
                    <a:lumMod val="60000"/>
                    <a:lumOff val="40000"/>
                  </a:schemeClr>
                </a:solidFill>
              </a:rPr>
              <a:t>khiển</a:t>
            </a:r>
            <a:r>
              <a:rPr lang="en-US" dirty="0">
                <a:solidFill>
                  <a:schemeClr val="bg2">
                    <a:lumMod val="60000"/>
                    <a:lumOff val="40000"/>
                  </a:schemeClr>
                </a:solidFill>
              </a:rPr>
              <a:t> </a:t>
            </a:r>
            <a:r>
              <a:rPr lang="en-US" dirty="0" err="1">
                <a:solidFill>
                  <a:schemeClr val="bg2">
                    <a:lumMod val="60000"/>
                    <a:lumOff val="40000"/>
                  </a:schemeClr>
                </a:solidFill>
              </a:rPr>
              <a:t>hệ</a:t>
            </a:r>
            <a:r>
              <a:rPr lang="en-US" dirty="0">
                <a:solidFill>
                  <a:schemeClr val="bg2">
                    <a:lumMod val="60000"/>
                    <a:lumOff val="40000"/>
                  </a:schemeClr>
                </a:solidFill>
              </a:rPr>
              <a:t> </a:t>
            </a:r>
            <a:r>
              <a:rPr lang="en-US" dirty="0" err="1">
                <a:solidFill>
                  <a:schemeClr val="bg2">
                    <a:lumMod val="60000"/>
                    <a:lumOff val="40000"/>
                  </a:schemeClr>
                </a:solidFill>
              </a:rPr>
              <a:t>thống</a:t>
            </a:r>
            <a:r>
              <a:rPr lang="en-US" dirty="0">
                <a:solidFill>
                  <a:schemeClr val="bg2">
                    <a:lumMod val="60000"/>
                    <a:lumOff val="40000"/>
                  </a:schemeClr>
                </a:solidFill>
              </a:rPr>
              <a:t>.</a:t>
            </a:r>
          </a:p>
          <a:p>
            <a:pPr marL="139700" lvl="0" indent="0" algn="just"/>
            <a:endParaRPr lang="en-US" dirty="0">
              <a:solidFill>
                <a:schemeClr val="bg2">
                  <a:lumMod val="60000"/>
                  <a:lumOff val="40000"/>
                </a:schemeClr>
              </a:solidFill>
            </a:endParaRPr>
          </a:p>
          <a:p>
            <a:pPr algn="just"/>
            <a:r>
              <a:rPr lang="en-US" dirty="0" err="1">
                <a:solidFill>
                  <a:schemeClr val="bg2">
                    <a:lumMod val="60000"/>
                    <a:lumOff val="40000"/>
                  </a:schemeClr>
                </a:solidFill>
              </a:rPr>
              <a:t>Với</a:t>
            </a:r>
            <a:r>
              <a:rPr lang="en-US" dirty="0">
                <a:solidFill>
                  <a:schemeClr val="bg2">
                    <a:lumMod val="60000"/>
                    <a:lumOff val="40000"/>
                  </a:schemeClr>
                </a:solidFill>
              </a:rPr>
              <a:t> </a:t>
            </a:r>
            <a:r>
              <a:rPr lang="en-US" dirty="0" err="1">
                <a:solidFill>
                  <a:schemeClr val="bg2">
                    <a:lumMod val="60000"/>
                    <a:lumOff val="40000"/>
                  </a:schemeClr>
                </a:solidFill>
              </a:rPr>
              <a:t>một</a:t>
            </a:r>
            <a:r>
              <a:rPr lang="en-US" dirty="0">
                <a:solidFill>
                  <a:schemeClr val="bg2">
                    <a:lumMod val="60000"/>
                    <a:lumOff val="40000"/>
                  </a:schemeClr>
                </a:solidFill>
              </a:rPr>
              <a:t> </a:t>
            </a:r>
            <a:r>
              <a:rPr lang="en-US" dirty="0" err="1">
                <a:solidFill>
                  <a:schemeClr val="bg2">
                    <a:lumMod val="60000"/>
                    <a:lumOff val="40000"/>
                  </a:schemeClr>
                </a:solidFill>
              </a:rPr>
              <a:t>kịch</a:t>
            </a:r>
            <a:r>
              <a:rPr lang="en-US" dirty="0">
                <a:solidFill>
                  <a:schemeClr val="bg2">
                    <a:lumMod val="60000"/>
                    <a:lumOff val="40000"/>
                  </a:schemeClr>
                </a:solidFill>
              </a:rPr>
              <a:t> </a:t>
            </a:r>
            <a:r>
              <a:rPr lang="en-US" dirty="0" err="1">
                <a:solidFill>
                  <a:schemeClr val="bg2">
                    <a:lumMod val="60000"/>
                    <a:lumOff val="40000"/>
                  </a:schemeClr>
                </a:solidFill>
              </a:rPr>
              <a:t>bản</a:t>
            </a:r>
            <a:r>
              <a:rPr lang="en-US" dirty="0">
                <a:solidFill>
                  <a:schemeClr val="bg2">
                    <a:lumMod val="60000"/>
                    <a:lumOff val="40000"/>
                  </a:schemeClr>
                </a:solidFill>
              </a:rPr>
              <a:t> </a:t>
            </a:r>
            <a:r>
              <a:rPr lang="en-US" dirty="0" err="1">
                <a:solidFill>
                  <a:schemeClr val="bg2">
                    <a:lumMod val="60000"/>
                    <a:lumOff val="40000"/>
                  </a:schemeClr>
                </a:solidFill>
              </a:rPr>
              <a:t>có</a:t>
            </a:r>
            <a:r>
              <a:rPr lang="en-US" dirty="0">
                <a:solidFill>
                  <a:schemeClr val="bg2">
                    <a:lumMod val="60000"/>
                    <a:lumOff val="40000"/>
                  </a:schemeClr>
                </a:solidFill>
              </a:rPr>
              <a:t> </a:t>
            </a:r>
            <a:r>
              <a:rPr lang="en-US" dirty="0" err="1">
                <a:solidFill>
                  <a:schemeClr val="bg2">
                    <a:lumMod val="60000"/>
                    <a:lumOff val="40000"/>
                  </a:schemeClr>
                </a:solidFill>
              </a:rPr>
              <a:t>sẵn</a:t>
            </a:r>
            <a:r>
              <a:rPr lang="en-US" dirty="0">
                <a:solidFill>
                  <a:schemeClr val="bg2">
                    <a:lumMod val="60000"/>
                    <a:lumOff val="40000"/>
                  </a:schemeClr>
                </a:solidFill>
              </a:rPr>
              <a:t> </a:t>
            </a:r>
            <a:r>
              <a:rPr lang="en-US" dirty="0" err="1">
                <a:solidFill>
                  <a:schemeClr val="bg2">
                    <a:lumMod val="60000"/>
                    <a:lumOff val="40000"/>
                  </a:schemeClr>
                </a:solidFill>
              </a:rPr>
              <a:t>như</a:t>
            </a:r>
            <a:r>
              <a:rPr lang="en-US" dirty="0">
                <a:solidFill>
                  <a:schemeClr val="bg2">
                    <a:lumMod val="60000"/>
                    <a:lumOff val="40000"/>
                  </a:schemeClr>
                </a:solidFill>
              </a:rPr>
              <a:t> </a:t>
            </a:r>
            <a:r>
              <a:rPr lang="en-US" dirty="0" err="1">
                <a:solidFill>
                  <a:schemeClr val="bg2">
                    <a:lumMod val="60000"/>
                    <a:lumOff val="40000"/>
                  </a:schemeClr>
                </a:solidFill>
              </a:rPr>
              <a:t>sau</a:t>
            </a:r>
            <a:r>
              <a:rPr lang="en-US" dirty="0">
                <a:solidFill>
                  <a:schemeClr val="bg2">
                    <a:lumMod val="60000"/>
                    <a:lumOff val="40000"/>
                  </a:schemeClr>
                </a:solidFill>
              </a:rPr>
              <a:t> </a:t>
            </a:r>
            <a:r>
              <a:rPr lang="en-US" dirty="0" err="1">
                <a:solidFill>
                  <a:schemeClr val="bg2">
                    <a:lumMod val="60000"/>
                    <a:lumOff val="40000"/>
                  </a:schemeClr>
                </a:solidFill>
              </a:rPr>
              <a:t>có</a:t>
            </a:r>
            <a:r>
              <a:rPr lang="en-US" dirty="0">
                <a:solidFill>
                  <a:schemeClr val="bg2">
                    <a:lumMod val="60000"/>
                    <a:lumOff val="40000"/>
                  </a:schemeClr>
                </a:solidFill>
              </a:rPr>
              <a:t> </a:t>
            </a:r>
            <a:r>
              <a:rPr lang="en-US" dirty="0" err="1">
                <a:solidFill>
                  <a:schemeClr val="bg2">
                    <a:lumMod val="60000"/>
                    <a:lumOff val="40000"/>
                  </a:schemeClr>
                </a:solidFill>
              </a:rPr>
              <a:t>thể</a:t>
            </a:r>
            <a:r>
              <a:rPr lang="en-US" dirty="0">
                <a:solidFill>
                  <a:schemeClr val="bg2">
                    <a:lumMod val="60000"/>
                    <a:lumOff val="40000"/>
                  </a:schemeClr>
                </a:solidFill>
              </a:rPr>
              <a:t> </a:t>
            </a:r>
            <a:r>
              <a:rPr lang="en-US" dirty="0" err="1">
                <a:solidFill>
                  <a:schemeClr val="bg2">
                    <a:lumMod val="60000"/>
                    <a:lumOff val="40000"/>
                  </a:schemeClr>
                </a:solidFill>
              </a:rPr>
              <a:t>khiến</a:t>
            </a:r>
            <a:r>
              <a:rPr lang="en-US" dirty="0">
                <a:solidFill>
                  <a:schemeClr val="bg2">
                    <a:lumMod val="60000"/>
                    <a:lumOff val="40000"/>
                  </a:schemeClr>
                </a:solidFill>
              </a:rPr>
              <a:t> </a:t>
            </a:r>
            <a:r>
              <a:rPr lang="en-US" dirty="0" err="1">
                <a:solidFill>
                  <a:schemeClr val="bg2">
                    <a:lumMod val="60000"/>
                    <a:lumOff val="40000"/>
                  </a:schemeClr>
                </a:solidFill>
              </a:rPr>
              <a:t>cho</a:t>
            </a:r>
            <a:r>
              <a:rPr lang="en-US" dirty="0">
                <a:solidFill>
                  <a:schemeClr val="bg2">
                    <a:lumMod val="60000"/>
                    <a:lumOff val="40000"/>
                  </a:schemeClr>
                </a:solidFill>
              </a:rPr>
              <a:t> </a:t>
            </a:r>
            <a:r>
              <a:rPr lang="en-US" dirty="0" err="1">
                <a:solidFill>
                  <a:schemeClr val="bg2">
                    <a:lumMod val="60000"/>
                    <a:lumOff val="40000"/>
                  </a:schemeClr>
                </a:solidFill>
              </a:rPr>
              <a:t>hệ</a:t>
            </a:r>
            <a:r>
              <a:rPr lang="en-US" dirty="0">
                <a:solidFill>
                  <a:schemeClr val="bg2">
                    <a:lumMod val="60000"/>
                    <a:lumOff val="40000"/>
                  </a:schemeClr>
                </a:solidFill>
              </a:rPr>
              <a:t> </a:t>
            </a:r>
            <a:r>
              <a:rPr lang="en-US" dirty="0" err="1">
                <a:solidFill>
                  <a:schemeClr val="bg2">
                    <a:lumMod val="60000"/>
                    <a:lumOff val="40000"/>
                  </a:schemeClr>
                </a:solidFill>
              </a:rPr>
              <a:t>thống</a:t>
            </a:r>
            <a:r>
              <a:rPr lang="en-US" dirty="0">
                <a:solidFill>
                  <a:schemeClr val="bg2">
                    <a:lumMod val="60000"/>
                    <a:lumOff val="40000"/>
                  </a:schemeClr>
                </a:solidFill>
              </a:rPr>
              <a:t> </a:t>
            </a:r>
            <a:r>
              <a:rPr lang="en-US" dirty="0" err="1">
                <a:solidFill>
                  <a:schemeClr val="bg2">
                    <a:lumMod val="60000"/>
                    <a:lumOff val="40000"/>
                  </a:schemeClr>
                </a:solidFill>
              </a:rPr>
              <a:t>ảnh</a:t>
            </a:r>
            <a:r>
              <a:rPr lang="en-US" dirty="0">
                <a:solidFill>
                  <a:schemeClr val="bg2">
                    <a:lumMod val="60000"/>
                    <a:lumOff val="40000"/>
                  </a:schemeClr>
                </a:solidFill>
              </a:rPr>
              <a:t> </a:t>
            </a:r>
            <a:r>
              <a:rPr lang="en-US" dirty="0" err="1">
                <a:solidFill>
                  <a:schemeClr val="bg2">
                    <a:lumMod val="60000"/>
                    <a:lumOff val="40000"/>
                  </a:schemeClr>
                </a:solidFill>
              </a:rPr>
              <a:t>hưởng</a:t>
            </a:r>
            <a:r>
              <a:rPr lang="en-US" dirty="0">
                <a:solidFill>
                  <a:schemeClr val="bg2">
                    <a:lumMod val="60000"/>
                    <a:lumOff val="40000"/>
                  </a:schemeClr>
                </a:solidFill>
              </a:rPr>
              <a:t> </a:t>
            </a:r>
            <a:r>
              <a:rPr lang="en-US" dirty="0" err="1">
                <a:solidFill>
                  <a:schemeClr val="bg2">
                    <a:lumMod val="60000"/>
                    <a:lumOff val="40000"/>
                  </a:schemeClr>
                </a:solidFill>
              </a:rPr>
              <a:t>nghiêm</a:t>
            </a:r>
            <a:r>
              <a:rPr lang="en-US" dirty="0">
                <a:solidFill>
                  <a:schemeClr val="bg2">
                    <a:lumMod val="60000"/>
                    <a:lumOff val="40000"/>
                  </a:schemeClr>
                </a:solidFill>
              </a:rPr>
              <a:t> </a:t>
            </a:r>
            <a:r>
              <a:rPr lang="en-US" dirty="0" err="1">
                <a:solidFill>
                  <a:schemeClr val="bg2">
                    <a:lumMod val="60000"/>
                    <a:lumOff val="40000"/>
                  </a:schemeClr>
                </a:solidFill>
              </a:rPr>
              <a:t>trọng</a:t>
            </a:r>
            <a:r>
              <a:rPr lang="en-US" dirty="0">
                <a:solidFill>
                  <a:schemeClr val="bg2">
                    <a:lumMod val="60000"/>
                    <a:lumOff val="40000"/>
                  </a:schemeClr>
                </a:solidFill>
              </a:rPr>
              <a:t>:</a:t>
            </a:r>
          </a:p>
          <a:p>
            <a:pPr lvl="0" algn="just">
              <a:buFont typeface="Wingdings" panose="05000000000000000000" pitchFamily="2" charset="2"/>
              <a:buChar char="Ø"/>
            </a:pPr>
            <a:r>
              <a:rPr lang="en-US" dirty="0" err="1">
                <a:solidFill>
                  <a:schemeClr val="bg2">
                    <a:lumMod val="60000"/>
                    <a:lumOff val="40000"/>
                  </a:schemeClr>
                </a:solidFill>
              </a:rPr>
              <a:t>Một</a:t>
            </a:r>
            <a:r>
              <a:rPr lang="en-US" dirty="0">
                <a:solidFill>
                  <a:schemeClr val="bg2">
                    <a:lumMod val="60000"/>
                    <a:lumOff val="40000"/>
                  </a:schemeClr>
                </a:solidFill>
              </a:rPr>
              <a:t> </a:t>
            </a:r>
            <a:r>
              <a:rPr lang="en-US" dirty="0" err="1">
                <a:solidFill>
                  <a:schemeClr val="bg2">
                    <a:lumMod val="60000"/>
                    <a:lumOff val="40000"/>
                  </a:schemeClr>
                </a:solidFill>
              </a:rPr>
              <a:t>lệnh</a:t>
            </a:r>
            <a:r>
              <a:rPr lang="en-US" dirty="0">
                <a:solidFill>
                  <a:schemeClr val="bg2">
                    <a:lumMod val="60000"/>
                    <a:lumOff val="40000"/>
                  </a:schemeClr>
                </a:solidFill>
              </a:rPr>
              <a:t>, </a:t>
            </a:r>
            <a:r>
              <a:rPr lang="en-US" dirty="0" err="1">
                <a:solidFill>
                  <a:schemeClr val="bg2">
                    <a:lumMod val="60000"/>
                    <a:lumOff val="40000"/>
                  </a:schemeClr>
                </a:solidFill>
              </a:rPr>
              <a:t>khi</a:t>
            </a:r>
            <a:r>
              <a:rPr lang="en-US" dirty="0">
                <a:solidFill>
                  <a:schemeClr val="bg2">
                    <a:lumMod val="60000"/>
                    <a:lumOff val="40000"/>
                  </a:schemeClr>
                </a:solidFill>
              </a:rPr>
              <a:t> </a:t>
            </a:r>
            <a:r>
              <a:rPr lang="en-US" dirty="0" err="1">
                <a:solidFill>
                  <a:schemeClr val="bg2">
                    <a:lumMod val="60000"/>
                    <a:lumOff val="40000"/>
                  </a:schemeClr>
                </a:solidFill>
              </a:rPr>
              <a:t>được</a:t>
            </a:r>
            <a:r>
              <a:rPr lang="en-US" dirty="0">
                <a:solidFill>
                  <a:schemeClr val="bg2">
                    <a:lumMod val="60000"/>
                    <a:lumOff val="40000"/>
                  </a:schemeClr>
                </a:solidFill>
              </a:rPr>
              <a:t> </a:t>
            </a:r>
            <a:r>
              <a:rPr lang="en-US" dirty="0" err="1">
                <a:solidFill>
                  <a:schemeClr val="bg2">
                    <a:lumMod val="60000"/>
                    <a:lumOff val="40000"/>
                  </a:schemeClr>
                </a:solidFill>
              </a:rPr>
              <a:t>thực</a:t>
            </a:r>
            <a:r>
              <a:rPr lang="en-US" dirty="0">
                <a:solidFill>
                  <a:schemeClr val="bg2">
                    <a:lumMod val="60000"/>
                    <a:lumOff val="40000"/>
                  </a:schemeClr>
                </a:solidFill>
              </a:rPr>
              <a:t> </a:t>
            </a:r>
            <a:r>
              <a:rPr lang="en-US" dirty="0" err="1">
                <a:solidFill>
                  <a:schemeClr val="bg2">
                    <a:lumMod val="60000"/>
                    <a:lumOff val="40000"/>
                  </a:schemeClr>
                </a:solidFill>
              </a:rPr>
              <a:t>thi</a:t>
            </a:r>
            <a:r>
              <a:rPr lang="en-US" dirty="0">
                <a:solidFill>
                  <a:schemeClr val="bg2">
                    <a:lumMod val="60000"/>
                    <a:lumOff val="40000"/>
                  </a:schemeClr>
                </a:solidFill>
              </a:rPr>
              <a:t>, </a:t>
            </a:r>
            <a:r>
              <a:rPr lang="en-US" dirty="0" err="1">
                <a:solidFill>
                  <a:schemeClr val="bg2">
                    <a:lumMod val="60000"/>
                    <a:lumOff val="40000"/>
                  </a:schemeClr>
                </a:solidFill>
              </a:rPr>
              <a:t>sẽ</a:t>
            </a:r>
            <a:r>
              <a:rPr lang="en-US" dirty="0">
                <a:solidFill>
                  <a:schemeClr val="bg2">
                    <a:lumMod val="60000"/>
                    <a:lumOff val="40000"/>
                  </a:schemeClr>
                </a:solidFill>
              </a:rPr>
              <a:t> </a:t>
            </a:r>
            <a:r>
              <a:rPr lang="en-US" dirty="0" err="1">
                <a:solidFill>
                  <a:schemeClr val="bg2">
                    <a:lumMod val="60000"/>
                    <a:lumOff val="40000"/>
                  </a:schemeClr>
                </a:solidFill>
              </a:rPr>
              <a:t>chuyển</a:t>
            </a:r>
            <a:r>
              <a:rPr lang="en-US" dirty="0">
                <a:solidFill>
                  <a:schemeClr val="bg2">
                    <a:lumMod val="60000"/>
                    <a:lumOff val="40000"/>
                  </a:schemeClr>
                </a:solidFill>
              </a:rPr>
              <a:t> </a:t>
            </a:r>
            <a:r>
              <a:rPr lang="en-US" dirty="0" err="1">
                <a:solidFill>
                  <a:schemeClr val="bg2">
                    <a:lumMod val="60000"/>
                    <a:lumOff val="40000"/>
                  </a:schemeClr>
                </a:solidFill>
              </a:rPr>
              <a:t>quyền</a:t>
            </a:r>
            <a:r>
              <a:rPr lang="en-US" dirty="0">
                <a:solidFill>
                  <a:schemeClr val="bg2">
                    <a:lumMod val="60000"/>
                    <a:lumOff val="40000"/>
                  </a:schemeClr>
                </a:solidFill>
              </a:rPr>
              <a:t> </a:t>
            </a:r>
            <a:r>
              <a:rPr lang="en-US" dirty="0" err="1">
                <a:solidFill>
                  <a:schemeClr val="bg2">
                    <a:lumMod val="60000"/>
                    <a:lumOff val="40000"/>
                  </a:schemeClr>
                </a:solidFill>
              </a:rPr>
              <a:t>điều</a:t>
            </a:r>
            <a:r>
              <a:rPr lang="en-US" dirty="0">
                <a:solidFill>
                  <a:schemeClr val="bg2">
                    <a:lumMod val="60000"/>
                    <a:lumOff val="40000"/>
                  </a:schemeClr>
                </a:solidFill>
              </a:rPr>
              <a:t> </a:t>
            </a:r>
            <a:r>
              <a:rPr lang="en-US" dirty="0" err="1">
                <a:solidFill>
                  <a:schemeClr val="bg2">
                    <a:lumMod val="60000"/>
                    <a:lumOff val="40000"/>
                  </a:schemeClr>
                </a:solidFill>
              </a:rPr>
              <a:t>khiển</a:t>
            </a:r>
            <a:r>
              <a:rPr lang="en-US" dirty="0">
                <a:solidFill>
                  <a:schemeClr val="bg2">
                    <a:lumMod val="60000"/>
                    <a:lumOff val="40000"/>
                  </a:schemeClr>
                </a:solidFill>
              </a:rPr>
              <a:t> </a:t>
            </a:r>
            <a:r>
              <a:rPr lang="en-US" dirty="0" err="1">
                <a:solidFill>
                  <a:schemeClr val="bg2">
                    <a:lumMod val="60000"/>
                    <a:lumOff val="40000"/>
                  </a:schemeClr>
                </a:solidFill>
              </a:rPr>
              <a:t>đến</a:t>
            </a:r>
            <a:r>
              <a:rPr lang="en-US" dirty="0">
                <a:solidFill>
                  <a:schemeClr val="bg2">
                    <a:lumMod val="60000"/>
                    <a:lumOff val="40000"/>
                  </a:schemeClr>
                </a:solidFill>
              </a:rPr>
              <a:t> </a:t>
            </a:r>
            <a:r>
              <a:rPr lang="en-US" dirty="0" err="1">
                <a:solidFill>
                  <a:schemeClr val="bg2">
                    <a:lumMod val="60000"/>
                    <a:lumOff val="40000"/>
                  </a:schemeClr>
                </a:solidFill>
              </a:rPr>
              <a:t>một</a:t>
            </a:r>
            <a:r>
              <a:rPr lang="en-US" dirty="0">
                <a:solidFill>
                  <a:schemeClr val="bg2">
                    <a:lumMod val="60000"/>
                    <a:lumOff val="40000"/>
                  </a:schemeClr>
                </a:solidFill>
              </a:rPr>
              <a:t> </a:t>
            </a:r>
            <a:r>
              <a:rPr lang="en-US" dirty="0" err="1">
                <a:solidFill>
                  <a:schemeClr val="bg2">
                    <a:lumMod val="60000"/>
                    <a:lumOff val="40000"/>
                  </a:schemeClr>
                </a:solidFill>
              </a:rPr>
              <a:t>điểm</a:t>
            </a:r>
            <a:r>
              <a:rPr lang="en-US" dirty="0">
                <a:solidFill>
                  <a:schemeClr val="bg2">
                    <a:lumMod val="60000"/>
                    <a:lumOff val="40000"/>
                  </a:schemeClr>
                </a:solidFill>
              </a:rPr>
              <a:t> </a:t>
            </a:r>
            <a:r>
              <a:rPr lang="en-US" dirty="0" err="1">
                <a:solidFill>
                  <a:schemeClr val="bg2">
                    <a:lumMod val="60000"/>
                    <a:lumOff val="40000"/>
                  </a:schemeClr>
                </a:solidFill>
              </a:rPr>
              <a:t>xác</a:t>
            </a:r>
            <a:r>
              <a:rPr lang="en-US" dirty="0">
                <a:solidFill>
                  <a:schemeClr val="bg2">
                    <a:lumMod val="60000"/>
                    <a:lumOff val="40000"/>
                  </a:schemeClr>
                </a:solidFill>
              </a:rPr>
              <a:t> </a:t>
            </a:r>
            <a:r>
              <a:rPr lang="en-US" dirty="0" err="1">
                <a:solidFill>
                  <a:schemeClr val="bg2">
                    <a:lumMod val="60000"/>
                    <a:lumOff val="40000"/>
                  </a:schemeClr>
                </a:solidFill>
              </a:rPr>
              <a:t>định</a:t>
            </a:r>
            <a:r>
              <a:rPr lang="en-US" dirty="0">
                <a:solidFill>
                  <a:schemeClr val="bg2">
                    <a:lumMod val="60000"/>
                    <a:lumOff val="40000"/>
                  </a:schemeClr>
                </a:solidFill>
              </a:rPr>
              <a:t> </a:t>
            </a:r>
            <a:r>
              <a:rPr lang="en-US" dirty="0" err="1">
                <a:solidFill>
                  <a:schemeClr val="bg2">
                    <a:lumMod val="60000"/>
                    <a:lumOff val="40000"/>
                  </a:schemeClr>
                </a:solidFill>
              </a:rPr>
              <a:t>trước</a:t>
            </a:r>
            <a:r>
              <a:rPr lang="en-US" dirty="0">
                <a:solidFill>
                  <a:schemeClr val="bg2">
                    <a:lumMod val="60000"/>
                    <a:lumOff val="40000"/>
                  </a:schemeClr>
                </a:solidFill>
              </a:rPr>
              <a:t> </a:t>
            </a:r>
            <a:r>
              <a:rPr lang="en-US" dirty="0" err="1">
                <a:solidFill>
                  <a:schemeClr val="bg2">
                    <a:lumMod val="60000"/>
                    <a:lumOff val="40000"/>
                  </a:schemeClr>
                </a:solidFill>
              </a:rPr>
              <a:t>trong</a:t>
            </a:r>
            <a:r>
              <a:rPr lang="en-US" dirty="0">
                <a:solidFill>
                  <a:schemeClr val="bg2">
                    <a:lumMod val="60000"/>
                    <a:lumOff val="40000"/>
                  </a:schemeClr>
                </a:solidFill>
              </a:rPr>
              <a:t> </a:t>
            </a:r>
            <a:r>
              <a:rPr lang="en-US" dirty="0" err="1">
                <a:solidFill>
                  <a:schemeClr val="bg2">
                    <a:lumMod val="60000"/>
                    <a:lumOff val="40000"/>
                  </a:schemeClr>
                </a:solidFill>
              </a:rPr>
              <a:t>chương</a:t>
            </a:r>
            <a:r>
              <a:rPr lang="en-US" dirty="0">
                <a:solidFill>
                  <a:schemeClr val="bg2">
                    <a:lumMod val="60000"/>
                    <a:lumOff val="40000"/>
                  </a:schemeClr>
                </a:solidFill>
              </a:rPr>
              <a:t> </a:t>
            </a:r>
            <a:r>
              <a:rPr lang="en-US" dirty="0" err="1">
                <a:solidFill>
                  <a:schemeClr val="bg2">
                    <a:lumMod val="60000"/>
                    <a:lumOff val="40000"/>
                  </a:schemeClr>
                </a:solidFill>
              </a:rPr>
              <a:t>trình</a:t>
            </a:r>
            <a:r>
              <a:rPr lang="en-US" dirty="0">
                <a:solidFill>
                  <a:schemeClr val="bg2">
                    <a:lumMod val="60000"/>
                    <a:lumOff val="40000"/>
                  </a:schemeClr>
                </a:solidFill>
              </a:rPr>
              <a:t> </a:t>
            </a:r>
            <a:r>
              <a:rPr lang="en-US" dirty="0" err="1">
                <a:solidFill>
                  <a:schemeClr val="bg2">
                    <a:lumMod val="60000"/>
                    <a:lumOff val="40000"/>
                  </a:schemeClr>
                </a:solidFill>
              </a:rPr>
              <a:t>của</a:t>
            </a:r>
            <a:r>
              <a:rPr lang="en-US" dirty="0">
                <a:solidFill>
                  <a:schemeClr val="bg2">
                    <a:lumMod val="60000"/>
                    <a:lumOff val="40000"/>
                  </a:schemeClr>
                </a:solidFill>
              </a:rPr>
              <a:t> </a:t>
            </a:r>
            <a:r>
              <a:rPr lang="en-US" dirty="0" err="1">
                <a:solidFill>
                  <a:schemeClr val="bg2">
                    <a:lumMod val="60000"/>
                    <a:lumOff val="40000"/>
                  </a:schemeClr>
                </a:solidFill>
              </a:rPr>
              <a:t>người</a:t>
            </a:r>
            <a:r>
              <a:rPr lang="en-US" dirty="0">
                <a:solidFill>
                  <a:schemeClr val="bg2">
                    <a:lumMod val="60000"/>
                    <a:lumOff val="40000"/>
                  </a:schemeClr>
                </a:solidFill>
              </a:rPr>
              <a:t> </a:t>
            </a:r>
            <a:r>
              <a:rPr lang="en-US" dirty="0" err="1">
                <a:solidFill>
                  <a:schemeClr val="bg2">
                    <a:lumMod val="60000"/>
                    <a:lumOff val="40000"/>
                  </a:schemeClr>
                </a:solidFill>
              </a:rPr>
              <a:t>dùng</a:t>
            </a:r>
            <a:r>
              <a:rPr lang="en-US" dirty="0">
                <a:solidFill>
                  <a:schemeClr val="bg2">
                    <a:lumMod val="60000"/>
                    <a:lumOff val="40000"/>
                  </a:schemeClr>
                </a:solidFill>
              </a:rPr>
              <a:t> </a:t>
            </a:r>
            <a:r>
              <a:rPr lang="en-US" dirty="0" err="1">
                <a:solidFill>
                  <a:schemeClr val="bg2">
                    <a:lumMod val="60000"/>
                    <a:lumOff val="40000"/>
                  </a:schemeClr>
                </a:solidFill>
              </a:rPr>
              <a:t>được</a:t>
            </a:r>
            <a:r>
              <a:rPr lang="en-US" dirty="0">
                <a:solidFill>
                  <a:schemeClr val="bg2">
                    <a:lumMod val="60000"/>
                    <a:lumOff val="40000"/>
                  </a:schemeClr>
                </a:solidFill>
              </a:rPr>
              <a:t> </a:t>
            </a:r>
            <a:r>
              <a:rPr lang="en-US" dirty="0" err="1">
                <a:solidFill>
                  <a:schemeClr val="bg2">
                    <a:lumMod val="60000"/>
                    <a:lumOff val="40000"/>
                  </a:schemeClr>
                </a:solidFill>
              </a:rPr>
              <a:t>nạp</a:t>
            </a:r>
            <a:r>
              <a:rPr lang="en-US" dirty="0">
                <a:solidFill>
                  <a:schemeClr val="bg2">
                    <a:lumMod val="60000"/>
                    <a:lumOff val="40000"/>
                  </a:schemeClr>
                </a:solidFill>
              </a:rPr>
              <a:t> </a:t>
            </a:r>
            <a:r>
              <a:rPr lang="en-US" dirty="0" err="1">
                <a:solidFill>
                  <a:schemeClr val="bg2">
                    <a:lumMod val="60000"/>
                    <a:lumOff val="40000"/>
                  </a:schemeClr>
                </a:solidFill>
              </a:rPr>
              <a:t>vào</a:t>
            </a:r>
            <a:r>
              <a:rPr lang="en-US" dirty="0">
                <a:solidFill>
                  <a:schemeClr val="bg2">
                    <a:lumMod val="60000"/>
                    <a:lumOff val="40000"/>
                  </a:schemeClr>
                </a:solidFill>
              </a:rPr>
              <a:t> </a:t>
            </a:r>
            <a:r>
              <a:rPr lang="en-US" dirty="0" err="1">
                <a:solidFill>
                  <a:schemeClr val="bg2">
                    <a:lumMod val="60000"/>
                    <a:lumOff val="40000"/>
                  </a:schemeClr>
                </a:solidFill>
              </a:rPr>
              <a:t>một</a:t>
            </a:r>
            <a:r>
              <a:rPr lang="en-US" dirty="0">
                <a:solidFill>
                  <a:schemeClr val="bg2">
                    <a:lumMod val="60000"/>
                    <a:lumOff val="40000"/>
                  </a:schemeClr>
                </a:solidFill>
              </a:rPr>
              <a:t> </a:t>
            </a:r>
            <a:r>
              <a:rPr lang="en-US" dirty="0" err="1">
                <a:solidFill>
                  <a:schemeClr val="bg2">
                    <a:lumMod val="60000"/>
                    <a:lumOff val="40000"/>
                  </a:schemeClr>
                </a:solidFill>
              </a:rPr>
              <a:t>thanh</a:t>
            </a:r>
            <a:r>
              <a:rPr lang="en-US" dirty="0">
                <a:solidFill>
                  <a:schemeClr val="bg2">
                    <a:lumMod val="60000"/>
                    <a:lumOff val="40000"/>
                  </a:schemeClr>
                </a:solidFill>
              </a:rPr>
              <a:t> </a:t>
            </a:r>
            <a:r>
              <a:rPr lang="en-US" dirty="0" err="1">
                <a:solidFill>
                  <a:schemeClr val="bg2">
                    <a:lumMod val="60000"/>
                    <a:lumOff val="40000"/>
                  </a:schemeClr>
                </a:solidFill>
              </a:rPr>
              <a:t>ghi</a:t>
            </a:r>
            <a:r>
              <a:rPr lang="en-US" dirty="0">
                <a:solidFill>
                  <a:schemeClr val="bg2">
                    <a:lumMod val="60000"/>
                    <a:lumOff val="40000"/>
                  </a:schemeClr>
                </a:solidFill>
              </a:rPr>
              <a:t>.</a:t>
            </a:r>
          </a:p>
          <a:p>
            <a:pPr algn="just">
              <a:buFont typeface="Wingdings" panose="05000000000000000000" pitchFamily="2" charset="2"/>
              <a:buChar char="Ø"/>
            </a:pPr>
            <a:r>
              <a:rPr lang="en-US" dirty="0" err="1">
                <a:solidFill>
                  <a:schemeClr val="bg2">
                    <a:lumMod val="60000"/>
                    <a:lumOff val="40000"/>
                  </a:schemeClr>
                </a:solidFill>
              </a:rPr>
              <a:t>Một</a:t>
            </a:r>
            <a:r>
              <a:rPr lang="en-US" dirty="0">
                <a:solidFill>
                  <a:schemeClr val="bg2">
                    <a:lumMod val="60000"/>
                    <a:lumOff val="40000"/>
                  </a:schemeClr>
                </a:solidFill>
              </a:rPr>
              <a:t> </a:t>
            </a:r>
            <a:r>
              <a:rPr lang="en-US" dirty="0" err="1">
                <a:solidFill>
                  <a:schemeClr val="bg2">
                    <a:lumMod val="60000"/>
                    <a:lumOff val="40000"/>
                  </a:schemeClr>
                </a:solidFill>
              </a:rPr>
              <a:t>lệnh</a:t>
            </a:r>
            <a:r>
              <a:rPr lang="en-US" dirty="0">
                <a:solidFill>
                  <a:schemeClr val="bg2">
                    <a:lumMod val="60000"/>
                    <a:lumOff val="40000"/>
                  </a:schemeClr>
                </a:solidFill>
              </a:rPr>
              <a:t> </a:t>
            </a:r>
            <a:r>
              <a:rPr lang="en-US" dirty="0" err="1">
                <a:solidFill>
                  <a:schemeClr val="bg2">
                    <a:lumMod val="60000"/>
                    <a:lumOff val="40000"/>
                  </a:schemeClr>
                </a:solidFill>
              </a:rPr>
              <a:t>hệ</a:t>
            </a:r>
            <a:r>
              <a:rPr lang="en-US" dirty="0">
                <a:solidFill>
                  <a:schemeClr val="bg2">
                    <a:lumMod val="60000"/>
                    <a:lumOff val="40000"/>
                  </a:schemeClr>
                </a:solidFill>
              </a:rPr>
              <a:t> </a:t>
            </a:r>
            <a:r>
              <a:rPr lang="en-US" dirty="0" err="1">
                <a:solidFill>
                  <a:schemeClr val="bg2">
                    <a:lumMod val="60000"/>
                    <a:lumOff val="40000"/>
                  </a:schemeClr>
                </a:solidFill>
              </a:rPr>
              <a:t>thống</a:t>
            </a:r>
            <a:r>
              <a:rPr lang="en-US" dirty="0">
                <a:solidFill>
                  <a:schemeClr val="bg2">
                    <a:lumMod val="60000"/>
                    <a:lumOff val="40000"/>
                  </a:schemeClr>
                </a:solidFill>
              </a:rPr>
              <a:t> </a:t>
            </a:r>
            <a:r>
              <a:rPr lang="en-US" dirty="0" err="1">
                <a:solidFill>
                  <a:schemeClr val="bg2">
                    <a:lumMod val="60000"/>
                    <a:lumOff val="40000"/>
                  </a:schemeClr>
                </a:solidFill>
              </a:rPr>
              <a:t>sau</a:t>
            </a:r>
            <a:r>
              <a:rPr lang="en-US" dirty="0">
                <a:solidFill>
                  <a:schemeClr val="bg2">
                    <a:lumMod val="60000"/>
                    <a:lumOff val="40000"/>
                  </a:schemeClr>
                </a:solidFill>
              </a:rPr>
              <a:t> </a:t>
            </a:r>
            <a:r>
              <a:rPr lang="en-US" dirty="0" err="1">
                <a:solidFill>
                  <a:schemeClr val="bg2">
                    <a:lumMod val="60000"/>
                    <a:lumOff val="40000"/>
                  </a:schemeClr>
                </a:solidFill>
              </a:rPr>
              <a:t>đó</a:t>
            </a:r>
            <a:r>
              <a:rPr lang="en-US" dirty="0">
                <a:solidFill>
                  <a:schemeClr val="bg2">
                    <a:lumMod val="60000"/>
                    <a:lumOff val="40000"/>
                  </a:schemeClr>
                </a:solidFill>
              </a:rPr>
              <a:t> </a:t>
            </a:r>
            <a:r>
              <a:rPr lang="en-US" dirty="0" err="1">
                <a:solidFill>
                  <a:schemeClr val="bg2">
                    <a:lumMod val="60000"/>
                    <a:lumOff val="40000"/>
                  </a:schemeClr>
                </a:solidFill>
              </a:rPr>
              <a:t>được</a:t>
            </a:r>
            <a:r>
              <a:rPr lang="en-US" dirty="0">
                <a:solidFill>
                  <a:schemeClr val="bg2">
                    <a:lumMod val="60000"/>
                    <a:lumOff val="40000"/>
                  </a:schemeClr>
                </a:solidFill>
              </a:rPr>
              <a:t> </a:t>
            </a:r>
            <a:r>
              <a:rPr lang="en-US" dirty="0" err="1">
                <a:solidFill>
                  <a:schemeClr val="bg2">
                    <a:lumMod val="60000"/>
                    <a:lumOff val="40000"/>
                  </a:schemeClr>
                </a:solidFill>
              </a:rPr>
              <a:t>thực</a:t>
            </a:r>
            <a:r>
              <a:rPr lang="en-US" dirty="0">
                <a:solidFill>
                  <a:schemeClr val="bg2">
                    <a:lumMod val="60000"/>
                    <a:lumOff val="40000"/>
                  </a:schemeClr>
                </a:solidFill>
              </a:rPr>
              <a:t> </a:t>
            </a:r>
            <a:r>
              <a:rPr lang="en-US" dirty="0" err="1">
                <a:solidFill>
                  <a:schemeClr val="bg2">
                    <a:lumMod val="60000"/>
                    <a:lumOff val="40000"/>
                  </a:schemeClr>
                </a:solidFill>
              </a:rPr>
              <a:t>hiện</a:t>
            </a:r>
            <a:r>
              <a:rPr lang="en-US" dirty="0">
                <a:solidFill>
                  <a:schemeClr val="bg2">
                    <a:lumMod val="60000"/>
                    <a:lumOff val="40000"/>
                  </a:schemeClr>
                </a:solidFill>
              </a:rPr>
              <a:t> </a:t>
            </a:r>
            <a:r>
              <a:rPr lang="en-US" dirty="0" err="1">
                <a:solidFill>
                  <a:schemeClr val="bg2">
                    <a:lumMod val="60000"/>
                    <a:lumOff val="40000"/>
                  </a:schemeClr>
                </a:solidFill>
              </a:rPr>
              <a:t>làm</a:t>
            </a:r>
            <a:r>
              <a:rPr lang="en-US" dirty="0">
                <a:solidFill>
                  <a:schemeClr val="bg2">
                    <a:lumMod val="60000"/>
                    <a:lumOff val="40000"/>
                  </a:schemeClr>
                </a:solidFill>
              </a:rPr>
              <a:t> </a:t>
            </a:r>
            <a:r>
              <a:rPr lang="en-US" dirty="0" err="1">
                <a:solidFill>
                  <a:schemeClr val="bg2">
                    <a:lumMod val="60000"/>
                    <a:lumOff val="40000"/>
                  </a:schemeClr>
                </a:solidFill>
              </a:rPr>
              <a:t>cho</a:t>
            </a:r>
            <a:r>
              <a:rPr lang="en-US" dirty="0">
                <a:solidFill>
                  <a:schemeClr val="bg2">
                    <a:lumMod val="60000"/>
                    <a:lumOff val="40000"/>
                  </a:schemeClr>
                </a:solidFill>
              </a:rPr>
              <a:t> </a:t>
            </a:r>
            <a:r>
              <a:rPr lang="en-US" dirty="0" err="1">
                <a:solidFill>
                  <a:schemeClr val="bg2">
                    <a:lumMod val="60000"/>
                    <a:lumOff val="40000"/>
                  </a:schemeClr>
                </a:solidFill>
              </a:rPr>
              <a:t>các</a:t>
            </a:r>
            <a:r>
              <a:rPr lang="en-US" dirty="0">
                <a:solidFill>
                  <a:schemeClr val="bg2">
                    <a:lumMod val="60000"/>
                    <a:lumOff val="40000"/>
                  </a:schemeClr>
                </a:solidFill>
              </a:rPr>
              <a:t> </a:t>
            </a:r>
            <a:r>
              <a:rPr lang="en-US" dirty="0" err="1">
                <a:solidFill>
                  <a:schemeClr val="bg2">
                    <a:lumMod val="60000"/>
                    <a:lumOff val="40000"/>
                  </a:schemeClr>
                </a:solidFill>
              </a:rPr>
              <a:t>thanh</a:t>
            </a:r>
            <a:r>
              <a:rPr lang="en-US" dirty="0">
                <a:solidFill>
                  <a:schemeClr val="bg2">
                    <a:lumMod val="60000"/>
                    <a:lumOff val="40000"/>
                  </a:schemeClr>
                </a:solidFill>
              </a:rPr>
              <a:t> </a:t>
            </a:r>
            <a:r>
              <a:rPr lang="en-US" dirty="0" err="1">
                <a:solidFill>
                  <a:schemeClr val="bg2">
                    <a:lumMod val="60000"/>
                    <a:lumOff val="40000"/>
                  </a:schemeClr>
                </a:solidFill>
              </a:rPr>
              <a:t>ghi</a:t>
            </a:r>
            <a:r>
              <a:rPr lang="en-US" dirty="0">
                <a:solidFill>
                  <a:schemeClr val="bg2">
                    <a:lumMod val="60000"/>
                    <a:lumOff val="40000"/>
                  </a:schemeClr>
                </a:solidFill>
              </a:rPr>
              <a:t> </a:t>
            </a:r>
            <a:r>
              <a:rPr lang="en-US" dirty="0" err="1">
                <a:solidFill>
                  <a:schemeClr val="bg2">
                    <a:lumMod val="60000"/>
                    <a:lumOff val="40000"/>
                  </a:schemeClr>
                </a:solidFill>
              </a:rPr>
              <a:t>được</a:t>
            </a:r>
            <a:r>
              <a:rPr lang="en-US" dirty="0">
                <a:solidFill>
                  <a:schemeClr val="bg2">
                    <a:lumMod val="60000"/>
                    <a:lumOff val="40000"/>
                  </a:schemeClr>
                </a:solidFill>
              </a:rPr>
              <a:t> </a:t>
            </a:r>
            <a:r>
              <a:rPr lang="en-US" dirty="0" err="1">
                <a:solidFill>
                  <a:schemeClr val="bg2">
                    <a:lumMod val="60000"/>
                    <a:lumOff val="40000"/>
                  </a:schemeClr>
                </a:solidFill>
              </a:rPr>
              <a:t>lưu</a:t>
            </a:r>
            <a:r>
              <a:rPr lang="en-US" dirty="0">
                <a:solidFill>
                  <a:schemeClr val="bg2">
                    <a:lumMod val="60000"/>
                    <a:lumOff val="40000"/>
                  </a:schemeClr>
                </a:solidFill>
              </a:rPr>
              <a:t> </a:t>
            </a:r>
            <a:r>
              <a:rPr lang="en-US" dirty="0" err="1">
                <a:solidFill>
                  <a:schemeClr val="bg2">
                    <a:lumMod val="60000"/>
                    <a:lumOff val="40000"/>
                  </a:schemeClr>
                </a:solidFill>
              </a:rPr>
              <a:t>bằng</a:t>
            </a:r>
            <a:r>
              <a:rPr lang="en-US" dirty="0">
                <a:solidFill>
                  <a:schemeClr val="bg2">
                    <a:lumMod val="60000"/>
                    <a:lumOff val="40000"/>
                  </a:schemeClr>
                </a:solidFill>
              </a:rPr>
              <a:t> </a:t>
            </a:r>
            <a:r>
              <a:rPr lang="en-US" dirty="0" err="1">
                <a:solidFill>
                  <a:schemeClr val="bg2">
                    <a:lumMod val="60000"/>
                    <a:lumOff val="40000"/>
                  </a:schemeClr>
                </a:solidFill>
              </a:rPr>
              <a:t>chương</a:t>
            </a:r>
            <a:r>
              <a:rPr lang="en-US" dirty="0">
                <a:solidFill>
                  <a:schemeClr val="bg2">
                    <a:lumMod val="60000"/>
                    <a:lumOff val="40000"/>
                  </a:schemeClr>
                </a:solidFill>
              </a:rPr>
              <a:t> </a:t>
            </a:r>
            <a:r>
              <a:rPr lang="en-US" dirty="0" err="1">
                <a:solidFill>
                  <a:schemeClr val="bg2">
                    <a:lumMod val="60000"/>
                    <a:lumOff val="40000"/>
                  </a:schemeClr>
                </a:solidFill>
              </a:rPr>
              <a:t>trình</a:t>
            </a:r>
            <a:r>
              <a:rPr lang="en-US" dirty="0">
                <a:solidFill>
                  <a:schemeClr val="bg2">
                    <a:lumMod val="60000"/>
                    <a:lumOff val="40000"/>
                  </a:schemeClr>
                </a:solidFill>
              </a:rPr>
              <a:t> </a:t>
            </a:r>
            <a:r>
              <a:rPr lang="en-US" dirty="0" err="1">
                <a:solidFill>
                  <a:schemeClr val="bg2">
                    <a:lumMod val="60000"/>
                    <a:lumOff val="40000"/>
                  </a:schemeClr>
                </a:solidFill>
              </a:rPr>
              <a:t>điều</a:t>
            </a:r>
            <a:r>
              <a:rPr lang="en-US" dirty="0">
                <a:solidFill>
                  <a:schemeClr val="bg2">
                    <a:lumMod val="60000"/>
                    <a:lumOff val="40000"/>
                  </a:schemeClr>
                </a:solidFill>
              </a:rPr>
              <a:t> </a:t>
            </a:r>
            <a:r>
              <a:rPr lang="en-US" dirty="0" err="1">
                <a:solidFill>
                  <a:schemeClr val="bg2">
                    <a:lumMod val="60000"/>
                    <a:lumOff val="40000"/>
                  </a:schemeClr>
                </a:solidFill>
              </a:rPr>
              <a:t>khiển</a:t>
            </a:r>
            <a:r>
              <a:rPr lang="en-US" dirty="0">
                <a:solidFill>
                  <a:schemeClr val="bg2">
                    <a:lumMod val="60000"/>
                    <a:lumOff val="40000"/>
                  </a:schemeClr>
                </a:solidFill>
              </a:rPr>
              <a:t> </a:t>
            </a:r>
            <a:r>
              <a:rPr lang="en-US" dirty="0" err="1">
                <a:solidFill>
                  <a:schemeClr val="bg2">
                    <a:lumMod val="60000"/>
                    <a:lumOff val="40000"/>
                  </a:schemeClr>
                </a:solidFill>
              </a:rPr>
              <a:t>trong</a:t>
            </a:r>
            <a:r>
              <a:rPr lang="en-US" dirty="0">
                <a:solidFill>
                  <a:schemeClr val="bg2">
                    <a:lumMod val="60000"/>
                    <a:lumOff val="40000"/>
                  </a:schemeClr>
                </a:solidFill>
              </a:rPr>
              <a:t> </a:t>
            </a:r>
            <a:r>
              <a:rPr lang="en-US" dirty="0" err="1">
                <a:solidFill>
                  <a:schemeClr val="bg2">
                    <a:lumMod val="60000"/>
                    <a:lumOff val="40000"/>
                  </a:schemeClr>
                </a:solidFill>
              </a:rPr>
              <a:t>Vùng</a:t>
            </a:r>
            <a:r>
              <a:rPr lang="en-US" dirty="0">
                <a:solidFill>
                  <a:schemeClr val="bg2">
                    <a:lumMod val="60000"/>
                    <a:lumOff val="40000"/>
                  </a:schemeClr>
                </a:solidFill>
              </a:rPr>
              <a:t> </a:t>
            </a:r>
            <a:r>
              <a:rPr lang="en-US" dirty="0" err="1">
                <a:solidFill>
                  <a:schemeClr val="bg2">
                    <a:lumMod val="60000"/>
                    <a:lumOff val="40000"/>
                  </a:schemeClr>
                </a:solidFill>
              </a:rPr>
              <a:t>lưu</a:t>
            </a:r>
            <a:r>
              <a:rPr lang="en-US" dirty="0">
                <a:solidFill>
                  <a:schemeClr val="bg2">
                    <a:lumMod val="60000"/>
                    <a:lumOff val="40000"/>
                  </a:schemeClr>
                </a:solidFill>
              </a:rPr>
              <a:t> </a:t>
            </a:r>
            <a:r>
              <a:rPr lang="en-US" dirty="0" err="1">
                <a:solidFill>
                  <a:schemeClr val="bg2">
                    <a:lumMod val="60000"/>
                    <a:lumOff val="40000"/>
                  </a:schemeClr>
                </a:solidFill>
              </a:rPr>
              <a:t>đăng</a:t>
            </a:r>
            <a:r>
              <a:rPr lang="en-US" dirty="0">
                <a:solidFill>
                  <a:schemeClr val="bg2">
                    <a:lumMod val="60000"/>
                    <a:lumOff val="40000"/>
                  </a:schemeClr>
                </a:solidFill>
              </a:rPr>
              <a:t> </a:t>
            </a:r>
            <a:r>
              <a:rPr lang="en-US" dirty="0" err="1">
                <a:solidFill>
                  <a:schemeClr val="bg2">
                    <a:lumMod val="60000"/>
                    <a:lumOff val="40000"/>
                  </a:schemeClr>
                </a:solidFill>
              </a:rPr>
              <a:t>ký</a:t>
            </a:r>
            <a:r>
              <a:rPr lang="en-US" dirty="0">
                <a:solidFill>
                  <a:schemeClr val="bg2">
                    <a:lumMod val="60000"/>
                    <a:lumOff val="40000"/>
                  </a:schemeClr>
                </a:solidFill>
              </a:rPr>
              <a:t>.</a:t>
            </a:r>
          </a:p>
          <a:p>
            <a:pPr algn="just">
              <a:buFont typeface="Wingdings" panose="05000000000000000000" pitchFamily="2" charset="2"/>
              <a:buChar char="Ø"/>
            </a:pPr>
            <a:r>
              <a:rPr lang="en-US" dirty="0">
                <a:solidFill>
                  <a:schemeClr val="bg2">
                    <a:lumMod val="60000"/>
                    <a:lumOff val="40000"/>
                  </a:schemeClr>
                </a:solidFill>
              </a:rPr>
              <a:t>Sau </a:t>
            </a:r>
            <a:r>
              <a:rPr lang="en-US" dirty="0" err="1">
                <a:solidFill>
                  <a:schemeClr val="bg2">
                    <a:lumMod val="60000"/>
                    <a:lumOff val="40000"/>
                  </a:schemeClr>
                </a:solidFill>
              </a:rPr>
              <a:t>khi</a:t>
            </a:r>
            <a:r>
              <a:rPr lang="en-US" dirty="0">
                <a:solidFill>
                  <a:schemeClr val="bg2">
                    <a:lumMod val="60000"/>
                    <a:lumOff val="40000"/>
                  </a:schemeClr>
                </a:solidFill>
              </a:rPr>
              <a:t> </a:t>
            </a:r>
            <a:r>
              <a:rPr lang="en-US" dirty="0" err="1">
                <a:solidFill>
                  <a:schemeClr val="bg2">
                    <a:lumMod val="60000"/>
                    <a:lumOff val="40000"/>
                  </a:schemeClr>
                </a:solidFill>
              </a:rPr>
              <a:t>trả</a:t>
            </a:r>
            <a:r>
              <a:rPr lang="en-US" dirty="0">
                <a:solidFill>
                  <a:schemeClr val="bg2">
                    <a:lumMod val="60000"/>
                    <a:lumOff val="40000"/>
                  </a:schemeClr>
                </a:solidFill>
              </a:rPr>
              <a:t> </a:t>
            </a:r>
            <a:r>
              <a:rPr lang="en-US" dirty="0" err="1">
                <a:solidFill>
                  <a:schemeClr val="bg2">
                    <a:lumMod val="60000"/>
                    <a:lumOff val="40000"/>
                  </a:schemeClr>
                </a:solidFill>
              </a:rPr>
              <a:t>lại</a:t>
            </a:r>
            <a:r>
              <a:rPr lang="en-US" dirty="0">
                <a:solidFill>
                  <a:schemeClr val="bg2">
                    <a:lumMod val="60000"/>
                    <a:lumOff val="40000"/>
                  </a:schemeClr>
                </a:solidFill>
              </a:rPr>
              <a:t> </a:t>
            </a:r>
            <a:r>
              <a:rPr lang="en-US" dirty="0" err="1">
                <a:solidFill>
                  <a:schemeClr val="bg2">
                    <a:lumMod val="60000"/>
                    <a:lumOff val="40000"/>
                  </a:schemeClr>
                </a:solidFill>
              </a:rPr>
              <a:t>quyền</a:t>
            </a:r>
            <a:r>
              <a:rPr lang="en-US" dirty="0">
                <a:solidFill>
                  <a:schemeClr val="bg2">
                    <a:lumMod val="60000"/>
                    <a:lumOff val="40000"/>
                  </a:schemeClr>
                </a:solidFill>
              </a:rPr>
              <a:t> </a:t>
            </a:r>
            <a:r>
              <a:rPr lang="en-US" dirty="0" err="1">
                <a:solidFill>
                  <a:schemeClr val="bg2">
                    <a:lumMod val="60000"/>
                    <a:lumOff val="40000"/>
                  </a:schemeClr>
                </a:solidFill>
              </a:rPr>
              <a:t>kiểm</a:t>
            </a:r>
            <a:r>
              <a:rPr lang="en-US" dirty="0">
                <a:solidFill>
                  <a:schemeClr val="bg2">
                    <a:lumMod val="60000"/>
                    <a:lumOff val="40000"/>
                  </a:schemeClr>
                </a:solidFill>
              </a:rPr>
              <a:t> </a:t>
            </a:r>
            <a:r>
              <a:rPr lang="en-US" dirty="0" err="1">
                <a:solidFill>
                  <a:schemeClr val="bg2">
                    <a:lumMod val="60000"/>
                    <a:lumOff val="40000"/>
                  </a:schemeClr>
                </a:solidFill>
              </a:rPr>
              <a:t>soát</a:t>
            </a:r>
            <a:r>
              <a:rPr lang="en-US" dirty="0">
                <a:solidFill>
                  <a:schemeClr val="bg2">
                    <a:lumMod val="60000"/>
                    <a:lumOff val="40000"/>
                  </a:schemeClr>
                </a:solidFill>
              </a:rPr>
              <a:t> </a:t>
            </a:r>
            <a:r>
              <a:rPr lang="en-US" dirty="0" err="1">
                <a:solidFill>
                  <a:schemeClr val="bg2">
                    <a:lumMod val="60000"/>
                    <a:lumOff val="40000"/>
                  </a:schemeClr>
                </a:solidFill>
              </a:rPr>
              <a:t>cho</a:t>
            </a:r>
            <a:r>
              <a:rPr lang="en-US" dirty="0">
                <a:solidFill>
                  <a:schemeClr val="bg2">
                    <a:lumMod val="60000"/>
                    <a:lumOff val="40000"/>
                  </a:schemeClr>
                </a:solidFill>
              </a:rPr>
              <a:t> </a:t>
            </a:r>
            <a:r>
              <a:rPr lang="en-US" dirty="0" err="1">
                <a:solidFill>
                  <a:schemeClr val="bg2">
                    <a:lumMod val="60000"/>
                    <a:lumOff val="40000"/>
                  </a:schemeClr>
                </a:solidFill>
              </a:rPr>
              <a:t>người</a:t>
            </a:r>
            <a:r>
              <a:rPr lang="en-US" dirty="0">
                <a:solidFill>
                  <a:schemeClr val="bg2">
                    <a:lumMod val="60000"/>
                    <a:lumOff val="40000"/>
                  </a:schemeClr>
                </a:solidFill>
              </a:rPr>
              <a:t> </a:t>
            </a:r>
            <a:r>
              <a:rPr lang="en-US" dirty="0" err="1">
                <a:solidFill>
                  <a:schemeClr val="bg2">
                    <a:lumMod val="60000"/>
                    <a:lumOff val="40000"/>
                  </a:schemeClr>
                </a:solidFill>
              </a:rPr>
              <a:t>dùng</a:t>
            </a:r>
            <a:r>
              <a:rPr lang="en-US" dirty="0">
                <a:solidFill>
                  <a:schemeClr val="bg2">
                    <a:lumMod val="60000"/>
                    <a:lumOff val="40000"/>
                  </a:schemeClr>
                </a:solidFill>
              </a:rPr>
              <a:t>, </a:t>
            </a:r>
            <a:r>
              <a:rPr lang="en-US" dirty="0" err="1">
                <a:solidFill>
                  <a:schemeClr val="bg2">
                    <a:lumMod val="60000"/>
                    <a:lumOff val="40000"/>
                  </a:schemeClr>
                </a:solidFill>
              </a:rPr>
              <a:t>một</a:t>
            </a:r>
            <a:r>
              <a:rPr lang="en-US" dirty="0">
                <a:solidFill>
                  <a:schemeClr val="bg2">
                    <a:lumMod val="60000"/>
                    <a:lumOff val="40000"/>
                  </a:schemeClr>
                </a:solidFill>
              </a:rPr>
              <a:t> </a:t>
            </a:r>
            <a:r>
              <a:rPr lang="en-US" dirty="0" err="1">
                <a:solidFill>
                  <a:schemeClr val="bg2">
                    <a:lumMod val="60000"/>
                    <a:lumOff val="40000"/>
                  </a:schemeClr>
                </a:solidFill>
              </a:rPr>
              <a:t>lệnh</a:t>
            </a:r>
            <a:r>
              <a:rPr lang="en-US" dirty="0">
                <a:solidFill>
                  <a:schemeClr val="bg2">
                    <a:lumMod val="60000"/>
                    <a:lumOff val="40000"/>
                  </a:schemeClr>
                </a:solidFill>
              </a:rPr>
              <a:t> </a:t>
            </a:r>
            <a:r>
              <a:rPr lang="en-US" dirty="0" err="1">
                <a:solidFill>
                  <a:schemeClr val="bg2">
                    <a:lumMod val="60000"/>
                    <a:lumOff val="40000"/>
                  </a:schemeClr>
                </a:solidFill>
              </a:rPr>
              <a:t>gọi</a:t>
            </a:r>
            <a:r>
              <a:rPr lang="en-US" dirty="0">
                <a:solidFill>
                  <a:schemeClr val="bg2">
                    <a:lumMod val="60000"/>
                    <a:lumOff val="40000"/>
                  </a:schemeClr>
                </a:solidFill>
              </a:rPr>
              <a:t> </a:t>
            </a:r>
            <a:r>
              <a:rPr lang="en-US" dirty="0" err="1">
                <a:solidFill>
                  <a:schemeClr val="bg2">
                    <a:lumMod val="60000"/>
                    <a:lumOff val="40000"/>
                  </a:schemeClr>
                </a:solidFill>
              </a:rPr>
              <a:t>hệ</a:t>
            </a:r>
            <a:r>
              <a:rPr lang="en-US" dirty="0">
                <a:solidFill>
                  <a:schemeClr val="bg2">
                    <a:lumMod val="60000"/>
                    <a:lumOff val="40000"/>
                  </a:schemeClr>
                </a:solidFill>
              </a:rPr>
              <a:t> </a:t>
            </a:r>
            <a:r>
              <a:rPr lang="en-US" dirty="0" err="1">
                <a:solidFill>
                  <a:schemeClr val="bg2">
                    <a:lumMod val="60000"/>
                    <a:lumOff val="40000"/>
                  </a:schemeClr>
                </a:solidFill>
              </a:rPr>
              <a:t>thống</a:t>
            </a:r>
            <a:r>
              <a:rPr lang="en-US" dirty="0">
                <a:solidFill>
                  <a:schemeClr val="bg2">
                    <a:lumMod val="60000"/>
                    <a:lumOff val="40000"/>
                  </a:schemeClr>
                </a:solidFill>
              </a:rPr>
              <a:t> </a:t>
            </a:r>
            <a:r>
              <a:rPr lang="en-US" dirty="0" err="1">
                <a:solidFill>
                  <a:schemeClr val="bg2">
                    <a:lumMod val="60000"/>
                    <a:lumOff val="40000"/>
                  </a:schemeClr>
                </a:solidFill>
              </a:rPr>
              <a:t>khác</a:t>
            </a:r>
            <a:r>
              <a:rPr lang="en-US" dirty="0">
                <a:solidFill>
                  <a:schemeClr val="bg2">
                    <a:lumMod val="60000"/>
                    <a:lumOff val="40000"/>
                  </a:schemeClr>
                </a:solidFill>
              </a:rPr>
              <a:t> </a:t>
            </a:r>
            <a:r>
              <a:rPr lang="en-US" dirty="0" err="1">
                <a:solidFill>
                  <a:schemeClr val="bg2">
                    <a:lumMod val="60000"/>
                    <a:lumOff val="40000"/>
                  </a:schemeClr>
                </a:solidFill>
              </a:rPr>
              <a:t>sẽ</a:t>
            </a:r>
            <a:r>
              <a:rPr lang="en-US" dirty="0">
                <a:solidFill>
                  <a:schemeClr val="bg2">
                    <a:lumMod val="60000"/>
                    <a:lumOff val="40000"/>
                  </a:schemeClr>
                </a:solidFill>
              </a:rPr>
              <a:t> </a:t>
            </a:r>
            <a:r>
              <a:rPr lang="en-US" dirty="0" err="1">
                <a:solidFill>
                  <a:schemeClr val="bg2">
                    <a:lumMod val="60000"/>
                    <a:lumOff val="40000"/>
                  </a:schemeClr>
                </a:solidFill>
              </a:rPr>
              <a:t>được</a:t>
            </a:r>
            <a:r>
              <a:rPr lang="en-US" dirty="0">
                <a:solidFill>
                  <a:schemeClr val="bg2">
                    <a:lumMod val="60000"/>
                    <a:lumOff val="40000"/>
                  </a:schemeClr>
                </a:solidFill>
              </a:rPr>
              <a:t> </a:t>
            </a:r>
            <a:r>
              <a:rPr lang="en-US" dirty="0" err="1">
                <a:solidFill>
                  <a:schemeClr val="bg2">
                    <a:lumMod val="60000"/>
                    <a:lumOff val="40000"/>
                  </a:schemeClr>
                </a:solidFill>
              </a:rPr>
              <a:t>thực</a:t>
            </a:r>
            <a:r>
              <a:rPr lang="en-US" dirty="0">
                <a:solidFill>
                  <a:schemeClr val="bg2">
                    <a:lumMod val="60000"/>
                    <a:lumOff val="40000"/>
                  </a:schemeClr>
                </a:solidFill>
              </a:rPr>
              <a:t> </a:t>
            </a:r>
            <a:r>
              <a:rPr lang="en-US" dirty="0" err="1">
                <a:solidFill>
                  <a:schemeClr val="bg2">
                    <a:lumMod val="60000"/>
                    <a:lumOff val="40000"/>
                  </a:schemeClr>
                </a:solidFill>
              </a:rPr>
              <a:t>hiện</a:t>
            </a:r>
            <a:r>
              <a:rPr lang="en-US" dirty="0">
                <a:solidFill>
                  <a:schemeClr val="bg2">
                    <a:lumMod val="60000"/>
                    <a:lumOff val="40000"/>
                  </a:schemeClr>
                </a:solidFill>
              </a:rPr>
              <a:t>.</a:t>
            </a:r>
          </a:p>
          <a:p>
            <a:pPr lvl="0" algn="just">
              <a:buFont typeface="Wingdings" panose="05000000000000000000" pitchFamily="2" charset="2"/>
              <a:buChar char="Ø"/>
            </a:pPr>
            <a:r>
              <a:rPr lang="en-US" dirty="0" err="1">
                <a:solidFill>
                  <a:schemeClr val="bg2">
                    <a:lumMod val="60000"/>
                    <a:lumOff val="40000"/>
                  </a:schemeClr>
                </a:solidFill>
              </a:rPr>
              <a:t>Trong</a:t>
            </a:r>
            <a:r>
              <a:rPr lang="en-US" dirty="0">
                <a:solidFill>
                  <a:schemeClr val="bg2">
                    <a:lumMod val="60000"/>
                    <a:lumOff val="40000"/>
                  </a:schemeClr>
                </a:solidFill>
              </a:rPr>
              <a:t> </a:t>
            </a:r>
            <a:r>
              <a:rPr lang="en-US" dirty="0" err="1">
                <a:solidFill>
                  <a:schemeClr val="bg2">
                    <a:lumMod val="60000"/>
                    <a:lumOff val="40000"/>
                  </a:schemeClr>
                </a:solidFill>
              </a:rPr>
              <a:t>khi</a:t>
            </a:r>
            <a:r>
              <a:rPr lang="en-US" dirty="0">
                <a:solidFill>
                  <a:schemeClr val="bg2">
                    <a:lumMod val="60000"/>
                    <a:lumOff val="40000"/>
                  </a:schemeClr>
                </a:solidFill>
              </a:rPr>
              <a:t> </a:t>
            </a:r>
            <a:r>
              <a:rPr lang="en-US" dirty="0" err="1">
                <a:solidFill>
                  <a:schemeClr val="bg2">
                    <a:lumMod val="60000"/>
                    <a:lumOff val="40000"/>
                  </a:schemeClr>
                </a:solidFill>
              </a:rPr>
              <a:t>thực</a:t>
            </a:r>
            <a:r>
              <a:rPr lang="en-US" dirty="0">
                <a:solidFill>
                  <a:schemeClr val="bg2">
                    <a:lumMod val="60000"/>
                    <a:lumOff val="40000"/>
                  </a:schemeClr>
                </a:solidFill>
              </a:rPr>
              <a:t> </a:t>
            </a:r>
            <a:r>
              <a:rPr lang="en-US" dirty="0" err="1">
                <a:solidFill>
                  <a:schemeClr val="bg2">
                    <a:lumMod val="60000"/>
                    <a:lumOff val="40000"/>
                  </a:schemeClr>
                </a:solidFill>
              </a:rPr>
              <a:t>hiện</a:t>
            </a:r>
            <a:r>
              <a:rPr lang="en-US" dirty="0">
                <a:solidFill>
                  <a:schemeClr val="bg2">
                    <a:lumMod val="60000"/>
                    <a:lumOff val="40000"/>
                  </a:schemeClr>
                </a:solidFill>
              </a:rPr>
              <a:t> </a:t>
            </a:r>
            <a:r>
              <a:rPr lang="en-US" dirty="0" err="1">
                <a:solidFill>
                  <a:schemeClr val="bg2">
                    <a:lumMod val="60000"/>
                    <a:lumOff val="40000"/>
                  </a:schemeClr>
                </a:solidFill>
              </a:rPr>
              <a:t>lệnh</a:t>
            </a:r>
            <a:r>
              <a:rPr lang="en-US" dirty="0">
                <a:solidFill>
                  <a:schemeClr val="bg2">
                    <a:lumMod val="60000"/>
                    <a:lumOff val="40000"/>
                  </a:schemeClr>
                </a:solidFill>
              </a:rPr>
              <a:t> </a:t>
            </a:r>
            <a:r>
              <a:rPr lang="en-US" dirty="0" err="1">
                <a:solidFill>
                  <a:schemeClr val="bg2">
                    <a:lumMod val="60000"/>
                    <a:lumOff val="40000"/>
                  </a:schemeClr>
                </a:solidFill>
              </a:rPr>
              <a:t>gọi</a:t>
            </a:r>
            <a:r>
              <a:rPr lang="en-US" dirty="0">
                <a:solidFill>
                  <a:schemeClr val="bg2">
                    <a:lumMod val="60000"/>
                    <a:lumOff val="40000"/>
                  </a:schemeClr>
                </a:solidFill>
              </a:rPr>
              <a:t> </a:t>
            </a:r>
            <a:r>
              <a:rPr lang="en-US" dirty="0" err="1">
                <a:solidFill>
                  <a:schemeClr val="bg2">
                    <a:lumMod val="60000"/>
                    <a:lumOff val="40000"/>
                  </a:schemeClr>
                </a:solidFill>
              </a:rPr>
              <a:t>hệ</a:t>
            </a:r>
            <a:r>
              <a:rPr lang="en-US" dirty="0">
                <a:solidFill>
                  <a:schemeClr val="bg2">
                    <a:lumMod val="60000"/>
                    <a:lumOff val="40000"/>
                  </a:schemeClr>
                </a:solidFill>
              </a:rPr>
              <a:t> </a:t>
            </a:r>
            <a:r>
              <a:rPr lang="en-US" dirty="0" err="1">
                <a:solidFill>
                  <a:schemeClr val="bg2">
                    <a:lumMod val="60000"/>
                    <a:lumOff val="40000"/>
                  </a:schemeClr>
                </a:solidFill>
              </a:rPr>
              <a:t>thống</a:t>
            </a:r>
            <a:r>
              <a:rPr lang="en-US" dirty="0">
                <a:solidFill>
                  <a:schemeClr val="bg2">
                    <a:lumMod val="60000"/>
                    <a:lumOff val="40000"/>
                  </a:schemeClr>
                </a:solidFill>
              </a:rPr>
              <a:t> </a:t>
            </a:r>
            <a:r>
              <a:rPr lang="en-US" dirty="0" err="1">
                <a:solidFill>
                  <a:schemeClr val="bg2">
                    <a:lumMod val="60000"/>
                    <a:lumOff val="40000"/>
                  </a:schemeClr>
                </a:solidFill>
              </a:rPr>
              <a:t>thứ</a:t>
            </a:r>
            <a:r>
              <a:rPr lang="en-US" dirty="0">
                <a:solidFill>
                  <a:schemeClr val="bg2">
                    <a:lumMod val="60000"/>
                    <a:lumOff val="40000"/>
                  </a:schemeClr>
                </a:solidFill>
              </a:rPr>
              <a:t> </a:t>
            </a:r>
            <a:r>
              <a:rPr lang="en-US" dirty="0" err="1">
                <a:solidFill>
                  <a:schemeClr val="bg2">
                    <a:lumMod val="60000"/>
                    <a:lumOff val="40000"/>
                  </a:schemeClr>
                </a:solidFill>
              </a:rPr>
              <a:t>hai</a:t>
            </a:r>
            <a:r>
              <a:rPr lang="en-US" dirty="0">
                <a:solidFill>
                  <a:schemeClr val="bg2">
                    <a:lumMod val="60000"/>
                    <a:lumOff val="40000"/>
                  </a:schemeClr>
                </a:solidFill>
              </a:rPr>
              <a:t>, </a:t>
            </a:r>
            <a:r>
              <a:rPr lang="en-US" dirty="0" err="1">
                <a:solidFill>
                  <a:schemeClr val="bg2">
                    <a:lumMod val="60000"/>
                    <a:lumOff val="40000"/>
                  </a:schemeClr>
                </a:solidFill>
              </a:rPr>
              <a:t>quyền</a:t>
            </a:r>
            <a:r>
              <a:rPr lang="en-US" dirty="0">
                <a:solidFill>
                  <a:schemeClr val="bg2">
                    <a:lumMod val="60000"/>
                    <a:lumOff val="40000"/>
                  </a:schemeClr>
                </a:solidFill>
              </a:rPr>
              <a:t> </a:t>
            </a:r>
            <a:r>
              <a:rPr lang="en-US" dirty="0" err="1">
                <a:solidFill>
                  <a:schemeClr val="bg2">
                    <a:lumMod val="60000"/>
                    <a:lumOff val="40000"/>
                  </a:schemeClr>
                </a:solidFill>
              </a:rPr>
              <a:t>điều</a:t>
            </a:r>
            <a:r>
              <a:rPr lang="en-US" dirty="0">
                <a:solidFill>
                  <a:schemeClr val="bg2">
                    <a:lumMod val="60000"/>
                    <a:lumOff val="40000"/>
                  </a:schemeClr>
                </a:solidFill>
              </a:rPr>
              <a:t> </a:t>
            </a:r>
            <a:r>
              <a:rPr lang="en-US" dirty="0" err="1">
                <a:solidFill>
                  <a:schemeClr val="bg2">
                    <a:lumMod val="60000"/>
                    <a:lumOff val="40000"/>
                  </a:schemeClr>
                </a:solidFill>
              </a:rPr>
              <a:t>khiển</a:t>
            </a:r>
            <a:r>
              <a:rPr lang="en-US" dirty="0">
                <a:solidFill>
                  <a:schemeClr val="bg2">
                    <a:lumMod val="60000"/>
                    <a:lumOff val="40000"/>
                  </a:schemeClr>
                </a:solidFill>
              </a:rPr>
              <a:t> </a:t>
            </a:r>
            <a:r>
              <a:rPr lang="en-US" dirty="0" err="1">
                <a:solidFill>
                  <a:schemeClr val="bg2">
                    <a:lumMod val="60000"/>
                    <a:lumOff val="40000"/>
                  </a:schemeClr>
                </a:solidFill>
              </a:rPr>
              <a:t>được</a:t>
            </a:r>
            <a:r>
              <a:rPr lang="en-US" dirty="0">
                <a:solidFill>
                  <a:schemeClr val="bg2">
                    <a:lumMod val="60000"/>
                    <a:lumOff val="40000"/>
                  </a:schemeClr>
                </a:solidFill>
              </a:rPr>
              <a:t> </a:t>
            </a:r>
            <a:r>
              <a:rPr lang="en-US" dirty="0" err="1">
                <a:solidFill>
                  <a:schemeClr val="bg2">
                    <a:lumMod val="60000"/>
                    <a:lumOff val="40000"/>
                  </a:schemeClr>
                </a:solidFill>
              </a:rPr>
              <a:t>trả</a:t>
            </a:r>
            <a:r>
              <a:rPr lang="en-US" dirty="0">
                <a:solidFill>
                  <a:schemeClr val="bg2">
                    <a:lumMod val="60000"/>
                    <a:lumOff val="40000"/>
                  </a:schemeClr>
                </a:solidFill>
              </a:rPr>
              <a:t> </a:t>
            </a:r>
            <a:r>
              <a:rPr lang="en-US" dirty="0" err="1">
                <a:solidFill>
                  <a:schemeClr val="bg2">
                    <a:lumMod val="60000"/>
                    <a:lumOff val="40000"/>
                  </a:schemeClr>
                </a:solidFill>
              </a:rPr>
              <a:t>lại</a:t>
            </a:r>
            <a:r>
              <a:rPr lang="en-US" dirty="0">
                <a:solidFill>
                  <a:schemeClr val="bg2">
                    <a:lumMod val="60000"/>
                    <a:lumOff val="40000"/>
                  </a:schemeClr>
                </a:solidFill>
              </a:rPr>
              <a:t> </a:t>
            </a:r>
            <a:r>
              <a:rPr lang="en-US" dirty="0" err="1">
                <a:solidFill>
                  <a:schemeClr val="bg2">
                    <a:lumMod val="60000"/>
                    <a:lumOff val="40000"/>
                  </a:schemeClr>
                </a:solidFill>
              </a:rPr>
              <a:t>ở</a:t>
            </a:r>
            <a:r>
              <a:rPr lang="en-US" dirty="0">
                <a:solidFill>
                  <a:schemeClr val="bg2">
                    <a:lumMod val="60000"/>
                    <a:lumOff val="40000"/>
                  </a:schemeClr>
                </a:solidFill>
              </a:rPr>
              <a:t> </a:t>
            </a:r>
            <a:r>
              <a:rPr lang="en-US" dirty="0" err="1">
                <a:solidFill>
                  <a:schemeClr val="bg2">
                    <a:lumMod val="60000"/>
                    <a:lumOff val="40000"/>
                  </a:schemeClr>
                </a:solidFill>
              </a:rPr>
              <a:t>trạng</a:t>
            </a:r>
            <a:r>
              <a:rPr lang="en-US" dirty="0">
                <a:solidFill>
                  <a:schemeClr val="bg2">
                    <a:lumMod val="60000"/>
                    <a:lumOff val="40000"/>
                  </a:schemeClr>
                </a:solidFill>
              </a:rPr>
              <a:t> </a:t>
            </a:r>
            <a:r>
              <a:rPr lang="en-US" dirty="0" err="1">
                <a:solidFill>
                  <a:schemeClr val="bg2">
                    <a:lumMod val="60000"/>
                    <a:lumOff val="40000"/>
                  </a:schemeClr>
                </a:solidFill>
              </a:rPr>
              <a:t>thái</a:t>
            </a:r>
            <a:r>
              <a:rPr lang="en-US" dirty="0">
                <a:solidFill>
                  <a:schemeClr val="bg2">
                    <a:lumMod val="60000"/>
                    <a:lumOff val="40000"/>
                  </a:schemeClr>
                </a:solidFill>
              </a:rPr>
              <a:t> </a:t>
            </a:r>
            <a:r>
              <a:rPr lang="en-US" dirty="0" err="1">
                <a:solidFill>
                  <a:schemeClr val="bg2">
                    <a:lumMod val="60000"/>
                    <a:lumOff val="40000"/>
                  </a:schemeClr>
                </a:solidFill>
              </a:rPr>
              <a:t>điều</a:t>
            </a:r>
            <a:r>
              <a:rPr lang="en-US" dirty="0">
                <a:solidFill>
                  <a:schemeClr val="bg2">
                    <a:lumMod val="60000"/>
                    <a:lumOff val="40000"/>
                  </a:schemeClr>
                </a:solidFill>
              </a:rPr>
              <a:t> </a:t>
            </a:r>
            <a:r>
              <a:rPr lang="en-US" dirty="0" err="1">
                <a:solidFill>
                  <a:schemeClr val="bg2">
                    <a:lumMod val="60000"/>
                    <a:lumOff val="40000"/>
                  </a:schemeClr>
                </a:solidFill>
              </a:rPr>
              <a:t>khiển</a:t>
            </a:r>
            <a:r>
              <a:rPr lang="en-US" dirty="0">
                <a:solidFill>
                  <a:schemeClr val="bg2">
                    <a:lumMod val="60000"/>
                    <a:lumOff val="40000"/>
                  </a:schemeClr>
                </a:solidFill>
              </a:rPr>
              <a:t>/</a:t>
            </a:r>
            <a:r>
              <a:rPr lang="en-US" dirty="0" err="1">
                <a:solidFill>
                  <a:schemeClr val="bg2">
                    <a:lumMod val="60000"/>
                    <a:lumOff val="40000"/>
                  </a:schemeClr>
                </a:solidFill>
              </a:rPr>
              <a:t>giám</a:t>
            </a:r>
            <a:r>
              <a:rPr lang="en-US" dirty="0">
                <a:solidFill>
                  <a:schemeClr val="bg2">
                    <a:lumMod val="60000"/>
                    <a:lumOff val="40000"/>
                  </a:schemeClr>
                </a:solidFill>
              </a:rPr>
              <a:t> </a:t>
            </a:r>
            <a:r>
              <a:rPr lang="en-US" dirty="0" err="1">
                <a:solidFill>
                  <a:schemeClr val="bg2">
                    <a:lumMod val="60000"/>
                    <a:lumOff val="40000"/>
                  </a:schemeClr>
                </a:solidFill>
              </a:rPr>
              <a:t>sát</a:t>
            </a:r>
            <a:r>
              <a:rPr lang="en-US" dirty="0">
                <a:solidFill>
                  <a:schemeClr val="bg2">
                    <a:lumMod val="60000"/>
                    <a:lumOff val="40000"/>
                  </a:schemeClr>
                </a:solidFill>
              </a:rPr>
              <a:t> </a:t>
            </a:r>
            <a:r>
              <a:rPr lang="en-US" dirty="0" err="1">
                <a:solidFill>
                  <a:schemeClr val="bg2">
                    <a:lumMod val="60000"/>
                    <a:lumOff val="40000"/>
                  </a:schemeClr>
                </a:solidFill>
              </a:rPr>
              <a:t>cho</a:t>
            </a:r>
            <a:r>
              <a:rPr lang="en-US" dirty="0">
                <a:solidFill>
                  <a:schemeClr val="bg2">
                    <a:lumMod val="60000"/>
                    <a:lumOff val="40000"/>
                  </a:schemeClr>
                </a:solidFill>
              </a:rPr>
              <a:t> </a:t>
            </a:r>
            <a:r>
              <a:rPr lang="en-US" dirty="0" err="1">
                <a:solidFill>
                  <a:schemeClr val="bg2">
                    <a:lumMod val="60000"/>
                    <a:lumOff val="40000"/>
                  </a:schemeClr>
                </a:solidFill>
              </a:rPr>
              <a:t>người</a:t>
            </a:r>
            <a:r>
              <a:rPr lang="en-US" dirty="0">
                <a:solidFill>
                  <a:schemeClr val="bg2">
                    <a:lumMod val="60000"/>
                    <a:lumOff val="40000"/>
                  </a:schemeClr>
                </a:solidFill>
              </a:rPr>
              <a:t> </a:t>
            </a:r>
            <a:r>
              <a:rPr lang="en-US" dirty="0" err="1">
                <a:solidFill>
                  <a:schemeClr val="bg2">
                    <a:lumMod val="60000"/>
                    <a:lumOff val="40000"/>
                  </a:schemeClr>
                </a:solidFill>
              </a:rPr>
              <a:t>dùng</a:t>
            </a:r>
            <a:r>
              <a:rPr lang="en-US" dirty="0">
                <a:solidFill>
                  <a:schemeClr val="bg2">
                    <a:lumMod val="60000"/>
                    <a:lumOff val="40000"/>
                  </a:schemeClr>
                </a:solidFill>
              </a:rPr>
              <a:t>, </a:t>
            </a:r>
            <a:r>
              <a:rPr lang="en-US" dirty="0" err="1">
                <a:solidFill>
                  <a:schemeClr val="bg2">
                    <a:lumMod val="60000"/>
                    <a:lumOff val="40000"/>
                  </a:schemeClr>
                </a:solidFill>
              </a:rPr>
              <a:t>cho</a:t>
            </a:r>
            <a:r>
              <a:rPr lang="en-US" dirty="0">
                <a:solidFill>
                  <a:schemeClr val="bg2">
                    <a:lumMod val="60000"/>
                    <a:lumOff val="40000"/>
                  </a:schemeClr>
                </a:solidFill>
              </a:rPr>
              <a:t> </a:t>
            </a:r>
            <a:r>
              <a:rPr lang="en-US" dirty="0" err="1">
                <a:solidFill>
                  <a:schemeClr val="bg2">
                    <a:lumMod val="60000"/>
                    <a:lumOff val="40000"/>
                  </a:schemeClr>
                </a:solidFill>
              </a:rPr>
              <a:t>phép</a:t>
            </a:r>
            <a:r>
              <a:rPr lang="en-US" dirty="0">
                <a:solidFill>
                  <a:schemeClr val="bg2">
                    <a:lumMod val="60000"/>
                    <a:lumOff val="40000"/>
                  </a:schemeClr>
                </a:solidFill>
              </a:rPr>
              <a:t> </a:t>
            </a:r>
            <a:r>
              <a:rPr lang="en-US" dirty="0" err="1">
                <a:solidFill>
                  <a:schemeClr val="bg2">
                    <a:lumMod val="60000"/>
                    <a:lumOff val="40000"/>
                  </a:schemeClr>
                </a:solidFill>
              </a:rPr>
              <a:t>người</a:t>
            </a:r>
            <a:r>
              <a:rPr lang="en-US" dirty="0">
                <a:solidFill>
                  <a:schemeClr val="bg2">
                    <a:lumMod val="60000"/>
                    <a:lumOff val="40000"/>
                  </a:schemeClr>
                </a:solidFill>
              </a:rPr>
              <a:t> </a:t>
            </a:r>
            <a:r>
              <a:rPr lang="en-US" dirty="0" err="1">
                <a:solidFill>
                  <a:schemeClr val="bg2">
                    <a:lumMod val="60000"/>
                    <a:lumOff val="40000"/>
                  </a:schemeClr>
                </a:solidFill>
              </a:rPr>
              <a:t>dùng</a:t>
            </a:r>
            <a:r>
              <a:rPr lang="en-US" dirty="0">
                <a:solidFill>
                  <a:schemeClr val="bg2">
                    <a:lumMod val="60000"/>
                    <a:lumOff val="40000"/>
                  </a:schemeClr>
                </a:solidFill>
              </a:rPr>
              <a:t> </a:t>
            </a:r>
            <a:r>
              <a:rPr lang="en-US" dirty="0" err="1">
                <a:solidFill>
                  <a:schemeClr val="bg2">
                    <a:lumMod val="60000"/>
                    <a:lumOff val="40000"/>
                  </a:schemeClr>
                </a:solidFill>
              </a:rPr>
              <a:t>kiểm</a:t>
            </a:r>
            <a:r>
              <a:rPr lang="en-US" dirty="0">
                <a:solidFill>
                  <a:schemeClr val="bg2">
                    <a:lumMod val="60000"/>
                    <a:lumOff val="40000"/>
                  </a:schemeClr>
                </a:solidFill>
              </a:rPr>
              <a:t> </a:t>
            </a:r>
            <a:r>
              <a:rPr lang="en-US" dirty="0" err="1">
                <a:solidFill>
                  <a:schemeClr val="bg2">
                    <a:lumMod val="60000"/>
                    <a:lumOff val="40000"/>
                  </a:schemeClr>
                </a:solidFill>
              </a:rPr>
              <a:t>soát</a:t>
            </a:r>
            <a:r>
              <a:rPr lang="en-US" dirty="0">
                <a:solidFill>
                  <a:schemeClr val="bg2">
                    <a:lumMod val="60000"/>
                    <a:lumOff val="40000"/>
                  </a:schemeClr>
                </a:solidFill>
              </a:rPr>
              <a:t> </a:t>
            </a:r>
            <a:r>
              <a:rPr lang="en-US" dirty="0" err="1">
                <a:solidFill>
                  <a:schemeClr val="bg2">
                    <a:lumMod val="60000"/>
                    <a:lumOff val="40000"/>
                  </a:schemeClr>
                </a:solidFill>
              </a:rPr>
              <a:t>hệ</a:t>
            </a:r>
            <a:r>
              <a:rPr lang="en-US" dirty="0">
                <a:solidFill>
                  <a:schemeClr val="bg2">
                    <a:lumMod val="60000"/>
                    <a:lumOff val="40000"/>
                  </a:schemeClr>
                </a:solidFill>
              </a:rPr>
              <a:t> </a:t>
            </a:r>
            <a:r>
              <a:rPr lang="en-US" dirty="0" err="1">
                <a:solidFill>
                  <a:schemeClr val="bg2">
                    <a:lumMod val="60000"/>
                    <a:lumOff val="40000"/>
                  </a:schemeClr>
                </a:solidFill>
              </a:rPr>
              <a:t>thống</a:t>
            </a:r>
            <a:r>
              <a:rPr lang="en-US" dirty="0">
                <a:solidFill>
                  <a:schemeClr val="bg2">
                    <a:lumMod val="60000"/>
                    <a:lumOff val="40000"/>
                  </a:schemeClr>
                </a:solidFill>
              </a:rPr>
              <a:t>.</a:t>
            </a:r>
          </a:p>
          <a:p>
            <a:pPr>
              <a:buFont typeface="Wingdings" panose="05000000000000000000" pitchFamily="2" charset="2"/>
              <a:buChar char="Ø"/>
            </a:pP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6" name="Google Shape;446;p24"/>
          <p:cNvSpPr txBox="1">
            <a:spLocks noGrp="1"/>
          </p:cNvSpPr>
          <p:nvPr>
            <p:ph type="title" idx="4294967295"/>
          </p:nvPr>
        </p:nvSpPr>
        <p:spPr>
          <a:xfrm>
            <a:off x="1504100" y="659275"/>
            <a:ext cx="4944300" cy="645300"/>
          </a:xfrm>
          <a:prstGeom prst="rect">
            <a:avLst/>
          </a:prstGeom>
        </p:spPr>
        <p:txBody>
          <a:bodyPr spcFirstLastPara="1" wrap="square" lIns="91425" tIns="91425" rIns="91425" bIns="91425" anchor="b" anchorCtr="0">
            <a:noAutofit/>
          </a:bodyPr>
          <a:lstStyle/>
          <a:p>
            <a:r>
              <a:rPr lang="en-US" sz="2800" b="1"/>
              <a:t>Xác thực không đồng nhất</a:t>
            </a:r>
            <a:endParaRPr sz="2800"/>
          </a:p>
        </p:txBody>
      </p:sp>
      <p:sp>
        <p:nvSpPr>
          <p:cNvPr id="454" name="Google Shape;454;p24"/>
          <p:cNvSpPr/>
          <p:nvPr/>
        </p:nvSpPr>
        <p:spPr>
          <a:xfrm>
            <a:off x="623423" y="409575"/>
            <a:ext cx="463838" cy="463814"/>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4"/>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18</a:t>
            </a:fld>
            <a:endParaRPr/>
          </a:p>
        </p:txBody>
      </p:sp>
      <p:sp>
        <p:nvSpPr>
          <p:cNvPr id="2" name="TextBox 1"/>
          <p:cNvSpPr txBox="1"/>
          <p:nvPr/>
        </p:nvSpPr>
        <p:spPr>
          <a:xfrm>
            <a:off x="1541426" y="1427865"/>
            <a:ext cx="6365904" cy="1815882"/>
          </a:xfrm>
          <a:prstGeom prst="rect">
            <a:avLst/>
          </a:prstGeom>
          <a:noFill/>
        </p:spPr>
        <p:txBody>
          <a:bodyPr wrap="square" rtlCol="0">
            <a:spAutoFit/>
          </a:bodyPr>
          <a:lstStyle/>
          <a:p>
            <a:pPr algn="just"/>
            <a:r>
              <a:rPr lang="en-US" sz="1600" dirty="0">
                <a:solidFill>
                  <a:schemeClr val="bg2">
                    <a:lumMod val="20000"/>
                    <a:lumOff val="8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Việc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có</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nhiều</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định</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nghĩa</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của</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cùng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một</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cấu</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trúc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trong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một</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hệ</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điều</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hành</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thì</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sẽ</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có</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khả</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năng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xảy</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ra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mâu</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thuẫn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giữa</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các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định</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nghĩa</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này</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việc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đó</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sẽ</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tạo</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ra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một</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lỗ</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hổng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bảo</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mật</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Lỗi</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này</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vượt</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ra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ngoài</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lỗi</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xác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thực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thông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số</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không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đầy</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đủ</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Một</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trường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hợp</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có</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thể</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tồn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tại</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trong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đó</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mỗi</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quy</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trình</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của</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một</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số</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chương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trình</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điều</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khiển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sẽ</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kiểm</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tra</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hoàn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toàn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các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điều</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kiện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mà</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nó</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cho</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là</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hợp</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lệ</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tuy</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nhiên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nhiều</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bộ</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tiêu</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chí</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không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hoàn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toàn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nhất</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quán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với</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nhau</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106855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6" name="Google Shape;446;p24"/>
          <p:cNvSpPr txBox="1">
            <a:spLocks noGrp="1"/>
          </p:cNvSpPr>
          <p:nvPr>
            <p:ph type="title" idx="4294967295"/>
          </p:nvPr>
        </p:nvSpPr>
        <p:spPr>
          <a:xfrm>
            <a:off x="1504099" y="659275"/>
            <a:ext cx="6365905" cy="645300"/>
          </a:xfrm>
          <a:prstGeom prst="rect">
            <a:avLst/>
          </a:prstGeom>
        </p:spPr>
        <p:txBody>
          <a:bodyPr spcFirstLastPara="1" wrap="square" lIns="91425" tIns="91425" rIns="91425" bIns="91425" anchor="b" anchorCtr="0">
            <a:noAutofit/>
          </a:bodyPr>
          <a:lstStyle/>
          <a:p>
            <a:pPr lvl="1"/>
            <a:r>
              <a:rPr lang="en-US" sz="2800" b="1"/>
              <a:t>Chia sẻ ngầm dữ liệu quan trọng</a:t>
            </a:r>
          </a:p>
        </p:txBody>
      </p:sp>
      <p:sp>
        <p:nvSpPr>
          <p:cNvPr id="454" name="Google Shape;454;p24"/>
          <p:cNvSpPr/>
          <p:nvPr/>
        </p:nvSpPr>
        <p:spPr>
          <a:xfrm>
            <a:off x="623423" y="409575"/>
            <a:ext cx="463838" cy="463814"/>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4"/>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19</a:t>
            </a:fld>
            <a:endParaRPr/>
          </a:p>
        </p:txBody>
      </p:sp>
      <p:sp>
        <p:nvSpPr>
          <p:cNvPr id="2" name="TextBox 1"/>
          <p:cNvSpPr txBox="1"/>
          <p:nvPr/>
        </p:nvSpPr>
        <p:spPr>
          <a:xfrm>
            <a:off x="1504100" y="1304575"/>
            <a:ext cx="6365904" cy="1815882"/>
          </a:xfrm>
          <a:prstGeom prst="rect">
            <a:avLst/>
          </a:prstGeom>
          <a:noFill/>
        </p:spPr>
        <p:txBody>
          <a:bodyPr wrap="square" rtlCol="0">
            <a:spAutoFit/>
          </a:bodyPr>
          <a:lstStyle/>
          <a:p>
            <a:pPr algn="just"/>
            <a:r>
              <a:rPr lang="en-US" sz="1600" dirty="0">
                <a:solidFill>
                  <a:schemeClr val="bg2">
                    <a:lumMod val="20000"/>
                    <a:lumOff val="8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Để</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đảm</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bảo</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tính</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toàn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vẹn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hệ</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điều</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hành</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phải</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có</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khả</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năng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cô</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lập</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từng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người</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dùng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với</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tất</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cả</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những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người</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khác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và</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với</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chương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trình</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điều</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khiển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Sự</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cô</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lập</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này</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liên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quan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đến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các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luồng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điều</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khiển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và</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thông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tin.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Bất</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cứ</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khi</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nào</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việc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cô</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lập</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các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thông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tin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không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hoàn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thiện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hệ</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thống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có</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thể</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cho</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phép</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người</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dùng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có</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đặc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quyền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cao</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hơn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truy</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cập</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thông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tin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có</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đặc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quyền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thấp</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hơn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hoặc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có</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thể</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cho</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phép</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một</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người</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dùng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truy</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cập</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thông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tin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của</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người</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dùng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khác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theo</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mong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muốn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của</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người</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dùng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đó</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50269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1B421-824A-1143-95B0-BC205AF9889C}"/>
              </a:ext>
            </a:extLst>
          </p:cNvPr>
          <p:cNvSpPr>
            <a:spLocks noGrp="1"/>
          </p:cNvSpPr>
          <p:nvPr>
            <p:ph type="ctrTitle"/>
          </p:nvPr>
        </p:nvSpPr>
        <p:spPr>
          <a:xfrm>
            <a:off x="2714550" y="656715"/>
            <a:ext cx="5638800" cy="1159800"/>
          </a:xfrm>
        </p:spPr>
        <p:txBody>
          <a:bodyPr/>
          <a:lstStyle/>
          <a:p>
            <a:r>
              <a:rPr lang="en-VN" dirty="0"/>
              <a:t>Mục lục	</a:t>
            </a:r>
          </a:p>
        </p:txBody>
      </p:sp>
      <p:sp>
        <p:nvSpPr>
          <p:cNvPr id="3" name="Subtitle 2">
            <a:extLst>
              <a:ext uri="{FF2B5EF4-FFF2-40B4-BE49-F238E27FC236}">
                <a16:creationId xmlns:a16="http://schemas.microsoft.com/office/drawing/2014/main" id="{8155B492-58D0-624A-9771-24F9B1E0CEEB}"/>
              </a:ext>
            </a:extLst>
          </p:cNvPr>
          <p:cNvSpPr>
            <a:spLocks noGrp="1"/>
          </p:cNvSpPr>
          <p:nvPr>
            <p:ph type="subTitle" idx="1"/>
          </p:nvPr>
        </p:nvSpPr>
        <p:spPr>
          <a:xfrm>
            <a:off x="2685900" y="1816515"/>
            <a:ext cx="5696100" cy="2417652"/>
          </a:xfrm>
        </p:spPr>
        <p:txBody>
          <a:bodyPr/>
          <a:lstStyle/>
          <a:p>
            <a:pPr marL="482600" indent="-342900">
              <a:buAutoNum type="arabicPeriod"/>
            </a:pPr>
            <a:r>
              <a:rPr lang="en-VN" sz="2800" dirty="0"/>
              <a:t>Khái niệm chung</a:t>
            </a:r>
          </a:p>
          <a:p>
            <a:pPr marL="482600" indent="-342900">
              <a:buAutoNum type="arabicPeriod"/>
            </a:pPr>
            <a:r>
              <a:rPr lang="en-VN" sz="2800" dirty="0"/>
              <a:t>Phân loại các loại lỗ hổng toàn vẹn</a:t>
            </a:r>
          </a:p>
          <a:p>
            <a:pPr marL="482600" indent="-342900">
              <a:buAutoNum type="arabicPeriod"/>
            </a:pPr>
            <a:r>
              <a:rPr lang="en-VN" sz="2800" dirty="0"/>
              <a:t>Các đối tượng ảnh hưởng và gây ra ảnh hưởng</a:t>
            </a:r>
          </a:p>
          <a:p>
            <a:pPr marL="482600" indent="-342900">
              <a:buAutoNum type="arabicPeriod"/>
            </a:pPr>
            <a:r>
              <a:rPr lang="en-VN" sz="2800" dirty="0"/>
              <a:t>Phương thức &amp; Cách khai thác</a:t>
            </a:r>
          </a:p>
          <a:p>
            <a:pPr marL="482600" indent="-342900">
              <a:buAutoNum type="arabicPeriod"/>
            </a:pPr>
            <a:endParaRPr lang="en-VN" sz="2800" dirty="0"/>
          </a:p>
        </p:txBody>
      </p:sp>
    </p:spTree>
    <p:extLst>
      <p:ext uri="{BB962C8B-B14F-4D97-AF65-F5344CB8AC3E}">
        <p14:creationId xmlns:p14="http://schemas.microsoft.com/office/powerpoint/2010/main" val="8213605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6" name="Google Shape;446;p24"/>
          <p:cNvSpPr txBox="1">
            <a:spLocks noGrp="1"/>
          </p:cNvSpPr>
          <p:nvPr>
            <p:ph type="title" idx="4294967295"/>
          </p:nvPr>
        </p:nvSpPr>
        <p:spPr>
          <a:xfrm>
            <a:off x="1504100" y="659275"/>
            <a:ext cx="4944300" cy="645300"/>
          </a:xfrm>
          <a:prstGeom prst="rect">
            <a:avLst/>
          </a:prstGeom>
        </p:spPr>
        <p:txBody>
          <a:bodyPr spcFirstLastPara="1" wrap="square" lIns="91425" tIns="91425" rIns="91425" bIns="91425" anchor="b" anchorCtr="0">
            <a:noAutofit/>
          </a:bodyPr>
          <a:lstStyle/>
          <a:p>
            <a:r>
              <a:rPr lang="en-US" sz="2800" b="1"/>
              <a:t>Xác thực bất đồng bộ</a:t>
            </a:r>
            <a:endParaRPr sz="2800"/>
          </a:p>
        </p:txBody>
      </p:sp>
      <p:sp>
        <p:nvSpPr>
          <p:cNvPr id="454" name="Google Shape;454;p24"/>
          <p:cNvSpPr/>
          <p:nvPr/>
        </p:nvSpPr>
        <p:spPr>
          <a:xfrm>
            <a:off x="623423" y="409575"/>
            <a:ext cx="463838" cy="463814"/>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4"/>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20</a:t>
            </a:fld>
            <a:endParaRPr/>
          </a:p>
        </p:txBody>
      </p:sp>
      <p:sp>
        <p:nvSpPr>
          <p:cNvPr id="2" name="TextBox 1"/>
          <p:cNvSpPr txBox="1"/>
          <p:nvPr/>
        </p:nvSpPr>
        <p:spPr>
          <a:xfrm>
            <a:off x="1504100" y="1304575"/>
            <a:ext cx="6365904" cy="1569660"/>
          </a:xfrm>
          <a:prstGeom prst="rect">
            <a:avLst/>
          </a:prstGeom>
          <a:noFill/>
        </p:spPr>
        <p:txBody>
          <a:bodyPr wrap="square" rtlCol="0">
            <a:spAutoFit/>
          </a:bodyPr>
          <a:lstStyle/>
          <a:p>
            <a:pPr algn="just"/>
            <a:r>
              <a:rPr lang="en-US" sz="1600" dirty="0">
                <a:solidFill>
                  <a:schemeClr val="bg2">
                    <a:lumMod val="20000"/>
                    <a:lumOff val="8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Tính</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toàn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vẹn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của</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hệ</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thống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yêu</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cầu</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duy</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trì</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tính</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toàn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vẹn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của</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thông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tin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được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truyền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giữa</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các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quá</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trình</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hợp</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tác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hoặc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trình</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tự</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chương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trình</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điều</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khiển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Nếu</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tuần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tự</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hóa</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không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được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thực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thi</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trong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cửa</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sổ</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thời</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gian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giữa</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việc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lưu</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trữ</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giá</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trị</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dữ</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liệu</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và</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tham</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chiếu</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của</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nó</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hoặc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giữa</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hai</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tham</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chiếu</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tuần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tự</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thì</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tính</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nhất</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quán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của</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giá</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trị</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dữ</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liệu</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đó</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có</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thể</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bị</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phá</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hủy</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bởi</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một</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quy</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trình</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không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đồng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bộ</a:t>
            </a:r>
            <a:endParaRPr lang="en-US" sz="1600" dirty="0">
              <a:solidFill>
                <a:schemeClr val="bg2">
                  <a:lumMod val="60000"/>
                  <a:lumOff val="4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0780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46"/>
          <p:cNvSpPr txBox="1">
            <a:spLocks noGrp="1"/>
          </p:cNvSpPr>
          <p:nvPr>
            <p:ph type="title"/>
          </p:nvPr>
        </p:nvSpPr>
        <p:spPr>
          <a:xfrm>
            <a:off x="1989554" y="687636"/>
            <a:ext cx="6620190" cy="645300"/>
          </a:xfrm>
          <a:prstGeom prst="rect">
            <a:avLst/>
          </a:prstGeom>
        </p:spPr>
        <p:txBody>
          <a:bodyPr spcFirstLastPara="1" wrap="square" lIns="91425" tIns="91425" rIns="91425" bIns="91425" anchor="t" anchorCtr="0">
            <a:noAutofit/>
          </a:bodyPr>
          <a:lstStyle/>
          <a:p>
            <a:pPr lvl="1"/>
            <a:r>
              <a:rPr lang="en-US" sz="2800" b="1"/>
              <a:t>Nhận dạng/ Xác thực/ Uỷ quyền không đầy đủ</a:t>
            </a:r>
          </a:p>
        </p:txBody>
      </p:sp>
      <p:sp>
        <p:nvSpPr>
          <p:cNvPr id="893" name="Google Shape;893;p46"/>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21</a:t>
            </a:fld>
            <a:endParaRPr/>
          </a:p>
        </p:txBody>
      </p:sp>
      <p:sp>
        <p:nvSpPr>
          <p:cNvPr id="2" name="TextBox 1"/>
          <p:cNvSpPr txBox="1"/>
          <p:nvPr/>
        </p:nvSpPr>
        <p:spPr>
          <a:xfrm>
            <a:off x="1715784" y="1736333"/>
            <a:ext cx="5548045" cy="1323439"/>
          </a:xfrm>
          <a:prstGeom prst="rect">
            <a:avLst/>
          </a:prstGeom>
          <a:noFill/>
        </p:spPr>
        <p:txBody>
          <a:bodyPr wrap="square" rtlCol="0">
            <a:spAutoFit/>
          </a:bodyPr>
          <a:lstStyle/>
          <a:p>
            <a:pPr algn="just"/>
            <a:r>
              <a:rPr lang="en-US" sz="1600" dirty="0">
                <a:solidFill>
                  <a:schemeClr val="bg2">
                    <a:lumMod val="20000"/>
                    <a:lumOff val="8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Nhận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dạng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ủy</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quyền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và</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xác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thực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là</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các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thành</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phần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thiết</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yếu</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của</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khái</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niệm</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truy</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cập</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có</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kiểm</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soát</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Sự</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ủy</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quyền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bản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quyền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truy</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cập</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được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kiểm</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soát</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đa</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phần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dựa</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trên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nhận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dạng</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duy</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nhất</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được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xác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thực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của</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các</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cá</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nhân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và</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tài</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nguyên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Một</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hệ</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điều</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hành</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về</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cơ</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bản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là</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một</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trình</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quản</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lý</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tài</a:t>
            </a:r>
            <a:r>
              <a:rPr lang="en-US" sz="1600" dirty="0">
                <a:solidFill>
                  <a:schemeClr val="bg2">
                    <a:lumMod val="60000"/>
                    <a:lumOff val="40000"/>
                  </a:schemeClr>
                </a:solidFill>
                <a:latin typeface="Times New Roman" panose="02020603050405020304" pitchFamily="18" charset="0"/>
                <a:cs typeface="Times New Roman" panose="02020603050405020304" pitchFamily="18" charset="0"/>
              </a:rPr>
              <a:t> </a:t>
            </a:r>
            <a:r>
              <a:rPr lang="en-US" sz="1600" dirty="0" err="1">
                <a:solidFill>
                  <a:schemeClr val="bg2">
                    <a:lumMod val="60000"/>
                    <a:lumOff val="40000"/>
                  </a:schemeClr>
                </a:solidFill>
                <a:latin typeface="Times New Roman" panose="02020603050405020304" pitchFamily="18" charset="0"/>
                <a:cs typeface="Times New Roman" panose="02020603050405020304" pitchFamily="18" charset="0"/>
              </a:rPr>
              <a:t>nguyên</a:t>
            </a:r>
            <a:endParaRPr lang="en-US" sz="1600" dirty="0">
              <a:solidFill>
                <a:schemeClr val="bg2">
                  <a:lumMod val="60000"/>
                  <a:lumOff val="40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7" name="Google Shape;617;p37"/>
          <p:cNvSpPr txBox="1"/>
          <p:nvPr/>
        </p:nvSpPr>
        <p:spPr>
          <a:xfrm>
            <a:off x="409575" y="1676400"/>
            <a:ext cx="2067000" cy="17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3" name="Subtitle 2"/>
          <p:cNvSpPr>
            <a:spLocks noGrp="1"/>
          </p:cNvSpPr>
          <p:nvPr>
            <p:ph type="subTitle" idx="1"/>
          </p:nvPr>
        </p:nvSpPr>
        <p:spPr>
          <a:xfrm>
            <a:off x="2589086" y="1368651"/>
            <a:ext cx="6051480" cy="2079549"/>
          </a:xfrm>
        </p:spPr>
        <p:txBody>
          <a:bodyPr/>
          <a:lstStyle/>
          <a:p>
            <a:pPr marL="139700" indent="0" algn="just"/>
            <a:r>
              <a:rPr lang="en-US" dirty="0"/>
              <a:t>       </a:t>
            </a:r>
            <a:r>
              <a:rPr lang="en-US" sz="1600" dirty="0" err="1">
                <a:latin typeface="Times New Roman" panose="02020603050405020304" pitchFamily="18" charset="0"/>
                <a:cs typeface="Times New Roman" panose="02020603050405020304" pitchFamily="18" charset="0"/>
              </a:rPr>
              <a:t>Hệ</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điều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hành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được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mô</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tả</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bằng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cả</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cách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thể</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hiện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của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trong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hướng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dẫn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máy</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tính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bằng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tài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liệu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bên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ngoài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của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Bất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cứ</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khi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nào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hai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mô</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tả</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này</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khác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nhau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một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lỗ</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hổng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toàn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vẹn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thể</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tồn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tại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Một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lỗ</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hổng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bảo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mật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được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tạo</a:t>
            </a:r>
            <a:r>
              <a:rPr lang="en-US" sz="1600" dirty="0">
                <a:latin typeface="Times New Roman" panose="02020603050405020304" pitchFamily="18" charset="0"/>
                <a:cs typeface="Times New Roman" panose="02020603050405020304" pitchFamily="18" charset="0"/>
              </a:rPr>
              <a:t> ra </a:t>
            </a:r>
            <a:r>
              <a:rPr lang="en-US" sz="1600" dirty="0" err="1">
                <a:latin typeface="Times New Roman" panose="02020603050405020304" pitchFamily="18" charset="0"/>
                <a:cs typeface="Times New Roman" panose="02020603050405020304" pitchFamily="18" charset="0"/>
              </a:rPr>
              <a:t>bất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cứ</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khi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nào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giới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hạn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hệ</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điều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hành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được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lập</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thành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văn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bản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hoặc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quy</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trình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cấm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theo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quy</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trình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không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được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thực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thi</a:t>
            </a:r>
            <a:endParaRPr lang="en-US" sz="1600" dirty="0">
              <a:latin typeface="Times New Roman" panose="02020603050405020304" pitchFamily="18" charset="0"/>
              <a:cs typeface="Times New Roman" panose="02020603050405020304" pitchFamily="18" charset="0"/>
            </a:endParaRPr>
          </a:p>
        </p:txBody>
      </p:sp>
      <p:sp>
        <p:nvSpPr>
          <p:cNvPr id="2" name="TextBox 1"/>
          <p:cNvSpPr txBox="1"/>
          <p:nvPr/>
        </p:nvSpPr>
        <p:spPr>
          <a:xfrm>
            <a:off x="1987605" y="629987"/>
            <a:ext cx="5260369" cy="738664"/>
          </a:xfrm>
          <a:prstGeom prst="rect">
            <a:avLst/>
          </a:prstGeom>
          <a:noFill/>
        </p:spPr>
        <p:txBody>
          <a:bodyPr wrap="square" rtlCol="0">
            <a:spAutoFit/>
          </a:bodyPr>
          <a:lstStyle/>
          <a:p>
            <a:pPr lvl="1"/>
            <a:r>
              <a:rPr lang="en-US" sz="2800" b="1">
                <a:solidFill>
                  <a:schemeClr val="accent3">
                    <a:lumMod val="60000"/>
                    <a:lumOff val="40000"/>
                  </a:schemeClr>
                </a:solidFill>
                <a:latin typeface="Nixie One"/>
              </a:rPr>
              <a:t>Vi phạm giới hạn</a:t>
            </a:r>
          </a:p>
          <a:p>
            <a:endParaRPr lang="en-US"/>
          </a:p>
        </p:txBody>
      </p:sp>
    </p:spTree>
    <p:extLst>
      <p:ext uri="{BB962C8B-B14F-4D97-AF65-F5344CB8AC3E}">
        <p14:creationId xmlns:p14="http://schemas.microsoft.com/office/powerpoint/2010/main" val="27669745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7" name="Google Shape;617;p37"/>
          <p:cNvSpPr txBox="1"/>
          <p:nvPr/>
        </p:nvSpPr>
        <p:spPr>
          <a:xfrm>
            <a:off x="409575" y="1676400"/>
            <a:ext cx="2067000" cy="17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sp>
        <p:nvSpPr>
          <p:cNvPr id="3" name="Subtitle 2"/>
          <p:cNvSpPr>
            <a:spLocks noGrp="1"/>
          </p:cNvSpPr>
          <p:nvPr>
            <p:ph type="subTitle" idx="1"/>
          </p:nvPr>
        </p:nvSpPr>
        <p:spPr>
          <a:xfrm>
            <a:off x="2363559" y="1265909"/>
            <a:ext cx="6051480" cy="2079549"/>
          </a:xfrm>
        </p:spPr>
        <p:txBody>
          <a:bodyPr/>
          <a:lstStyle/>
          <a:p>
            <a:pPr algn="just"/>
            <a:r>
              <a:rPr lang="en-US" dirty="0"/>
              <a:t>               </a:t>
            </a:r>
            <a:r>
              <a:rPr lang="en-US" sz="1600" dirty="0" err="1">
                <a:latin typeface="Times New Roman" panose="02020603050405020304" pitchFamily="18" charset="0"/>
                <a:cs typeface="Times New Roman" panose="02020603050405020304" pitchFamily="18" charset="0"/>
              </a:rPr>
              <a:t>Trong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bất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hệ</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điều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hành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chính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nào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đều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tại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bất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thời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điểm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nào</a:t>
            </a:r>
            <a:r>
              <a:rPr lang="en-US" sz="1600" dirty="0">
                <a:latin typeface="Times New Roman" panose="02020603050405020304" pitchFamily="18" charset="0"/>
                <a:cs typeface="Times New Roman" panose="02020603050405020304" pitchFamily="18" charset="0"/>
              </a:rPr>
              <a:t> - </a:t>
            </a:r>
            <a:r>
              <a:rPr lang="en-US" sz="1600" dirty="0" err="1">
                <a:latin typeface="Times New Roman" panose="02020603050405020304" pitchFamily="18" charset="0"/>
                <a:cs typeface="Times New Roman" panose="02020603050405020304" pitchFamily="18" charset="0"/>
              </a:rPr>
              <a:t>một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số</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lỗi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hoặc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lỗi</a:t>
            </a:r>
            <a:r>
              <a:rPr lang="en-US" sz="1600" dirty="0">
                <a:latin typeface="Times New Roman" panose="02020603050405020304" pitchFamily="18" charset="0"/>
                <a:cs typeface="Times New Roman" panose="02020603050405020304" pitchFamily="18" charset="0"/>
              </a:rPr>
              <a:t> logic. </a:t>
            </a:r>
            <a:r>
              <a:rPr lang="en-US" sz="1600" dirty="0" err="1">
                <a:latin typeface="Times New Roman" panose="02020603050405020304" pitchFamily="18" charset="0"/>
                <a:cs typeface="Times New Roman" panose="02020603050405020304" pitchFamily="18" charset="0"/>
              </a:rPr>
              <a:t>Nhiều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lỗi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trong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số</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này</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phụ</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thuộc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vào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các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tình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huống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thời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gian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không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thể</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thống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kê</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được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không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nằm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trong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tầm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kiểm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soát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của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bất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người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dùng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cá</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nhân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nào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Tuy</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nhiên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một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số</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lỗi</a:t>
            </a:r>
            <a:r>
              <a:rPr lang="en-US" sz="1600" dirty="0">
                <a:latin typeface="Times New Roman" panose="02020603050405020304" pitchFamily="18" charset="0"/>
                <a:cs typeface="Times New Roman" panose="02020603050405020304" pitchFamily="18" charset="0"/>
              </a:rPr>
              <a:t> logic </a:t>
            </a:r>
            <a:r>
              <a:rPr lang="en-US" sz="1600" dirty="0" err="1">
                <a:latin typeface="Times New Roman" panose="02020603050405020304" pitchFamily="18" charset="0"/>
                <a:cs typeface="Times New Roman" panose="02020603050405020304" pitchFamily="18" charset="0"/>
              </a:rPr>
              <a:t>này</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thể</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bị</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người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dùng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cố</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ý</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khai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thác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để</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làm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tổn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hại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đến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tính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toàn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vẹn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của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hệ</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thống</a:t>
            </a:r>
            <a:r>
              <a:rPr lang="en-US" sz="1600" dirty="0">
                <a:latin typeface="Times New Roman" panose="02020603050405020304" pitchFamily="18" charset="0"/>
                <a:cs typeface="Times New Roman" panose="02020603050405020304" pitchFamily="18" charset="0"/>
              </a:rPr>
              <a:t>.</a:t>
            </a:r>
          </a:p>
        </p:txBody>
      </p:sp>
      <p:sp>
        <p:nvSpPr>
          <p:cNvPr id="2" name="TextBox 1"/>
          <p:cNvSpPr txBox="1"/>
          <p:nvPr/>
        </p:nvSpPr>
        <p:spPr>
          <a:xfrm>
            <a:off x="2265007" y="527245"/>
            <a:ext cx="5260369" cy="738664"/>
          </a:xfrm>
          <a:prstGeom prst="rect">
            <a:avLst/>
          </a:prstGeom>
          <a:noFill/>
        </p:spPr>
        <p:txBody>
          <a:bodyPr wrap="square" rtlCol="0">
            <a:spAutoFit/>
          </a:bodyPr>
          <a:lstStyle/>
          <a:p>
            <a:pPr lvl="1"/>
            <a:r>
              <a:rPr lang="en-US" sz="2800" b="1">
                <a:solidFill>
                  <a:schemeClr val="accent3">
                    <a:lumMod val="60000"/>
                    <a:lumOff val="40000"/>
                  </a:schemeClr>
                </a:solidFill>
              </a:rPr>
              <a:t>Lỗi logic</a:t>
            </a:r>
          </a:p>
          <a:p>
            <a:endParaRPr lang="en-US"/>
          </a:p>
        </p:txBody>
      </p:sp>
    </p:spTree>
    <p:extLst>
      <p:ext uri="{BB962C8B-B14F-4D97-AF65-F5344CB8AC3E}">
        <p14:creationId xmlns:p14="http://schemas.microsoft.com/office/powerpoint/2010/main" val="559771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34"/>
          <p:cNvSpPr/>
          <p:nvPr/>
        </p:nvSpPr>
        <p:spPr>
          <a:xfrm rot="-5400000">
            <a:off x="1053600" y="533300"/>
            <a:ext cx="1855800" cy="21429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92" name="Google Shape;592;p34"/>
          <p:cNvSpPr txBox="1">
            <a:spLocks noGrp="1"/>
          </p:cNvSpPr>
          <p:nvPr>
            <p:ph type="ctrTitle" idx="4294967295"/>
          </p:nvPr>
        </p:nvSpPr>
        <p:spPr>
          <a:xfrm>
            <a:off x="3052950" y="2300411"/>
            <a:ext cx="45621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8000" dirty="0"/>
              <a:t>Thanks!</a:t>
            </a:r>
            <a:endParaRPr sz="8000" dirty="0"/>
          </a:p>
        </p:txBody>
      </p:sp>
      <p:sp>
        <p:nvSpPr>
          <p:cNvPr id="594" name="Google Shape;594;p34"/>
          <p:cNvSpPr/>
          <p:nvPr/>
        </p:nvSpPr>
        <p:spPr>
          <a:xfrm>
            <a:off x="1591719" y="1212580"/>
            <a:ext cx="779561" cy="77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4"/>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24</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12"/>
          <p:cNvSpPr txBox="1">
            <a:spLocks noGrp="1"/>
          </p:cNvSpPr>
          <p:nvPr>
            <p:ph type="title"/>
          </p:nvPr>
        </p:nvSpPr>
        <p:spPr>
          <a:xfrm>
            <a:off x="1381008" y="1167978"/>
            <a:ext cx="5792100"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b="1" dirty="0" err="1"/>
              <a:t>Khái</a:t>
            </a:r>
            <a:r>
              <a:rPr lang="en" sz="3600" b="1" dirty="0"/>
              <a:t> </a:t>
            </a:r>
            <a:r>
              <a:rPr lang="en" sz="3600" b="1" dirty="0" err="1"/>
              <a:t>niệm</a:t>
            </a:r>
            <a:r>
              <a:rPr lang="en" sz="3600" b="1" dirty="0"/>
              <a:t> </a:t>
            </a:r>
            <a:r>
              <a:rPr lang="en" sz="3600" b="1" dirty="0" err="1"/>
              <a:t>chung</a:t>
            </a:r>
            <a:endParaRPr sz="3600" b="1" dirty="0"/>
          </a:p>
        </p:txBody>
      </p:sp>
      <p:sp>
        <p:nvSpPr>
          <p:cNvPr id="343" name="Google Shape;343;p12"/>
          <p:cNvSpPr txBox="1"/>
          <p:nvPr/>
        </p:nvSpPr>
        <p:spPr>
          <a:xfrm>
            <a:off x="953477" y="1744525"/>
            <a:ext cx="4173415" cy="2726400"/>
          </a:xfrm>
          <a:prstGeom prst="rect">
            <a:avLst/>
          </a:prstGeom>
          <a:noFill/>
          <a:ln>
            <a:noFill/>
          </a:ln>
        </p:spPr>
        <p:txBody>
          <a:bodyPr spcFirstLastPara="1" wrap="square" lIns="91425" tIns="91425" rIns="91425" bIns="91425" anchor="t" anchorCtr="0">
            <a:noAutofit/>
          </a:bodyPr>
          <a:lstStyle/>
          <a:p>
            <a:pPr lvl="0" algn="just">
              <a:spcBef>
                <a:spcPts val="600"/>
              </a:spcBef>
            </a:pPr>
            <a:r>
              <a:rPr lang="en-US" sz="2400" dirty="0" err="1">
                <a:solidFill>
                  <a:schemeClr val="accent1">
                    <a:lumMod val="60000"/>
                    <a:lumOff val="40000"/>
                  </a:schemeClr>
                </a:solidFill>
                <a:latin typeface="Times New Roman" panose="02020603050405020304" pitchFamily="18" charset="0"/>
                <a:cs typeface="Times New Roman" panose="02020603050405020304" pitchFamily="18" charset="0"/>
              </a:rPr>
              <a:t>Tính</a:t>
            </a:r>
            <a:r>
              <a:rPr lang="en-US" sz="2400" dirty="0">
                <a:solidFill>
                  <a:schemeClr val="accent1">
                    <a:lumMod val="60000"/>
                    <a:lumOff val="40000"/>
                  </a:schemeClr>
                </a:solidFill>
                <a:latin typeface="Times New Roman" panose="02020603050405020304" pitchFamily="18" charset="0"/>
                <a:cs typeface="Times New Roman" panose="02020603050405020304" pitchFamily="18" charset="0"/>
              </a:rPr>
              <a:t> </a:t>
            </a:r>
            <a:r>
              <a:rPr lang="en-US" sz="2400" dirty="0" err="1">
                <a:solidFill>
                  <a:schemeClr val="accent1">
                    <a:lumMod val="60000"/>
                    <a:lumOff val="40000"/>
                  </a:schemeClr>
                </a:solidFill>
                <a:latin typeface="Times New Roman" panose="02020603050405020304" pitchFamily="18" charset="0"/>
                <a:cs typeface="Times New Roman" panose="02020603050405020304" pitchFamily="18" charset="0"/>
              </a:rPr>
              <a:t>toàn</a:t>
            </a:r>
            <a:r>
              <a:rPr lang="en-US" sz="2400" dirty="0">
                <a:solidFill>
                  <a:schemeClr val="accent1">
                    <a:lumMod val="60000"/>
                    <a:lumOff val="40000"/>
                  </a:schemeClr>
                </a:solidFill>
                <a:latin typeface="Times New Roman" panose="02020603050405020304" pitchFamily="18" charset="0"/>
                <a:cs typeface="Times New Roman" panose="02020603050405020304" pitchFamily="18" charset="0"/>
              </a:rPr>
              <a:t> </a:t>
            </a:r>
            <a:r>
              <a:rPr lang="en-US" sz="2400" dirty="0" err="1">
                <a:solidFill>
                  <a:schemeClr val="accent1">
                    <a:lumMod val="60000"/>
                    <a:lumOff val="40000"/>
                  </a:schemeClr>
                </a:solidFill>
                <a:latin typeface="Times New Roman" panose="02020603050405020304" pitchFamily="18" charset="0"/>
                <a:cs typeface="Times New Roman" panose="02020603050405020304" pitchFamily="18" charset="0"/>
              </a:rPr>
              <a:t>vẹn</a:t>
            </a:r>
            <a:r>
              <a:rPr lang="en-US" sz="2400" dirty="0">
                <a:solidFill>
                  <a:schemeClr val="accent1">
                    <a:lumMod val="60000"/>
                    <a:lumOff val="40000"/>
                  </a:schemeClr>
                </a:solidFill>
                <a:latin typeface="Times New Roman" panose="02020603050405020304" pitchFamily="18" charset="0"/>
                <a:cs typeface="Times New Roman" panose="02020603050405020304" pitchFamily="18" charset="0"/>
              </a:rPr>
              <a:t> </a:t>
            </a:r>
            <a:r>
              <a:rPr lang="en-US" sz="2400" dirty="0" err="1">
                <a:solidFill>
                  <a:schemeClr val="accent1">
                    <a:lumMod val="60000"/>
                    <a:lumOff val="40000"/>
                  </a:schemeClr>
                </a:solidFill>
                <a:latin typeface="Times New Roman" panose="02020603050405020304" pitchFamily="18" charset="0"/>
                <a:cs typeface="Times New Roman" panose="02020603050405020304" pitchFamily="18" charset="0"/>
              </a:rPr>
              <a:t>của</a:t>
            </a:r>
            <a:r>
              <a:rPr lang="en-US" sz="2400" dirty="0">
                <a:solidFill>
                  <a:schemeClr val="accent1">
                    <a:lumMod val="60000"/>
                    <a:lumOff val="40000"/>
                  </a:schemeClr>
                </a:solidFill>
                <a:latin typeface="Times New Roman" panose="02020603050405020304" pitchFamily="18" charset="0"/>
                <a:cs typeface="Times New Roman" panose="02020603050405020304" pitchFamily="18" charset="0"/>
              </a:rPr>
              <a:t> </a:t>
            </a:r>
            <a:r>
              <a:rPr lang="en-US" sz="2400" dirty="0" err="1">
                <a:solidFill>
                  <a:schemeClr val="accent1">
                    <a:lumMod val="60000"/>
                    <a:lumOff val="40000"/>
                  </a:schemeClr>
                </a:solidFill>
                <a:latin typeface="Times New Roman" panose="02020603050405020304" pitchFamily="18" charset="0"/>
                <a:cs typeface="Times New Roman" panose="02020603050405020304" pitchFamily="18" charset="0"/>
              </a:rPr>
              <a:t>hệ</a:t>
            </a:r>
            <a:r>
              <a:rPr lang="en-US" sz="2400" dirty="0">
                <a:solidFill>
                  <a:schemeClr val="accent1">
                    <a:lumMod val="60000"/>
                    <a:lumOff val="40000"/>
                  </a:schemeClr>
                </a:solidFill>
                <a:latin typeface="Times New Roman" panose="02020603050405020304" pitchFamily="18" charset="0"/>
                <a:cs typeface="Times New Roman" panose="02020603050405020304" pitchFamily="18" charset="0"/>
              </a:rPr>
              <a:t> </a:t>
            </a:r>
            <a:r>
              <a:rPr lang="en-US" sz="2400" dirty="0" err="1">
                <a:solidFill>
                  <a:schemeClr val="accent1">
                    <a:lumMod val="60000"/>
                    <a:lumOff val="40000"/>
                  </a:schemeClr>
                </a:solidFill>
                <a:latin typeface="Times New Roman" panose="02020603050405020304" pitchFamily="18" charset="0"/>
                <a:cs typeface="Times New Roman" panose="02020603050405020304" pitchFamily="18" charset="0"/>
              </a:rPr>
              <a:t>điều</a:t>
            </a:r>
            <a:r>
              <a:rPr lang="en-US" sz="2400" dirty="0">
                <a:solidFill>
                  <a:schemeClr val="accent1">
                    <a:lumMod val="60000"/>
                    <a:lumOff val="40000"/>
                  </a:schemeClr>
                </a:solidFill>
                <a:latin typeface="Times New Roman" panose="02020603050405020304" pitchFamily="18" charset="0"/>
                <a:cs typeface="Times New Roman" panose="02020603050405020304" pitchFamily="18" charset="0"/>
              </a:rPr>
              <a:t> </a:t>
            </a:r>
            <a:r>
              <a:rPr lang="en-US" sz="2400" dirty="0" err="1">
                <a:solidFill>
                  <a:schemeClr val="accent1">
                    <a:lumMod val="60000"/>
                    <a:lumOff val="40000"/>
                  </a:schemeClr>
                </a:solidFill>
                <a:latin typeface="Times New Roman" panose="02020603050405020304" pitchFamily="18" charset="0"/>
                <a:cs typeface="Times New Roman" panose="02020603050405020304" pitchFamily="18" charset="0"/>
              </a:rPr>
              <a:t>hành</a:t>
            </a:r>
            <a:r>
              <a:rPr lang="en-US" sz="2400" dirty="0">
                <a:solidFill>
                  <a:schemeClr val="accent1">
                    <a:lumMod val="60000"/>
                    <a:lumOff val="40000"/>
                  </a:schemeClr>
                </a:solidFill>
                <a:latin typeface="Times New Roman" panose="02020603050405020304" pitchFamily="18" charset="0"/>
                <a:cs typeface="Times New Roman" panose="02020603050405020304" pitchFamily="18" charset="0"/>
              </a:rPr>
              <a:t> </a:t>
            </a:r>
            <a:r>
              <a:rPr lang="en-US" sz="2400" dirty="0" err="1">
                <a:solidFill>
                  <a:schemeClr val="tx2">
                    <a:lumMod val="20000"/>
                    <a:lumOff val="80000"/>
                  </a:schemeClr>
                </a:solidFill>
                <a:latin typeface="Times New Roman" panose="02020603050405020304" pitchFamily="18" charset="0"/>
                <a:cs typeface="Times New Roman" panose="02020603050405020304" pitchFamily="18" charset="0"/>
              </a:rPr>
              <a:t>liên</a:t>
            </a:r>
            <a:r>
              <a:rPr lang="en-US" sz="2400" dirty="0">
                <a:solidFill>
                  <a:schemeClr val="tx2">
                    <a:lumMod val="20000"/>
                    <a:lumOff val="80000"/>
                  </a:schemeClr>
                </a:solidFill>
                <a:latin typeface="Times New Roman" panose="02020603050405020304" pitchFamily="18" charset="0"/>
                <a:cs typeface="Times New Roman" panose="02020603050405020304" pitchFamily="18" charset="0"/>
              </a:rPr>
              <a:t> </a:t>
            </a:r>
            <a:r>
              <a:rPr lang="en-US" sz="2400" dirty="0" err="1">
                <a:solidFill>
                  <a:schemeClr val="tx2">
                    <a:lumMod val="20000"/>
                    <a:lumOff val="80000"/>
                  </a:schemeClr>
                </a:solidFill>
                <a:latin typeface="Times New Roman" panose="02020603050405020304" pitchFamily="18" charset="0"/>
                <a:cs typeface="Times New Roman" panose="02020603050405020304" pitchFamily="18" charset="0"/>
              </a:rPr>
              <a:t>quan</a:t>
            </a:r>
            <a:r>
              <a:rPr lang="en-US" sz="2400" dirty="0">
                <a:solidFill>
                  <a:schemeClr val="tx2">
                    <a:lumMod val="20000"/>
                    <a:lumOff val="80000"/>
                  </a:schemeClr>
                </a:solidFill>
                <a:latin typeface="Times New Roman" panose="02020603050405020304" pitchFamily="18" charset="0"/>
                <a:cs typeface="Times New Roman" panose="02020603050405020304" pitchFamily="18" charset="0"/>
              </a:rPr>
              <a:t> </a:t>
            </a:r>
            <a:r>
              <a:rPr lang="en-US" sz="2400" dirty="0" err="1">
                <a:solidFill>
                  <a:schemeClr val="tx2">
                    <a:lumMod val="20000"/>
                    <a:lumOff val="80000"/>
                  </a:schemeClr>
                </a:solidFill>
                <a:latin typeface="Times New Roman" panose="02020603050405020304" pitchFamily="18" charset="0"/>
                <a:cs typeface="Times New Roman" panose="02020603050405020304" pitchFamily="18" charset="0"/>
              </a:rPr>
              <a:t>đến</a:t>
            </a:r>
            <a:r>
              <a:rPr lang="en-US" sz="2400" dirty="0">
                <a:solidFill>
                  <a:schemeClr val="tx2">
                    <a:lumMod val="20000"/>
                    <a:lumOff val="80000"/>
                  </a:schemeClr>
                </a:solidFill>
                <a:latin typeface="Times New Roman" panose="02020603050405020304" pitchFamily="18" charset="0"/>
                <a:cs typeface="Times New Roman" panose="02020603050405020304" pitchFamily="18" charset="0"/>
              </a:rPr>
              <a:t> </a:t>
            </a:r>
            <a:r>
              <a:rPr lang="en-US" sz="2400" dirty="0" err="1">
                <a:solidFill>
                  <a:schemeClr val="tx2">
                    <a:lumMod val="20000"/>
                    <a:lumOff val="80000"/>
                  </a:schemeClr>
                </a:solidFill>
                <a:latin typeface="Times New Roman" panose="02020603050405020304" pitchFamily="18" charset="0"/>
                <a:cs typeface="Times New Roman" panose="02020603050405020304" pitchFamily="18" charset="0"/>
              </a:rPr>
              <a:t>việc</a:t>
            </a:r>
            <a:r>
              <a:rPr lang="en-US" sz="2400" dirty="0">
                <a:solidFill>
                  <a:schemeClr val="tx2">
                    <a:lumMod val="20000"/>
                    <a:lumOff val="80000"/>
                  </a:schemeClr>
                </a:solidFill>
                <a:latin typeface="Times New Roman" panose="02020603050405020304" pitchFamily="18" charset="0"/>
                <a:cs typeface="Times New Roman" panose="02020603050405020304" pitchFamily="18" charset="0"/>
              </a:rPr>
              <a:t> </a:t>
            </a:r>
            <a:r>
              <a:rPr lang="en-US" sz="2400" dirty="0" err="1">
                <a:solidFill>
                  <a:schemeClr val="tx2">
                    <a:lumMod val="20000"/>
                    <a:lumOff val="80000"/>
                  </a:schemeClr>
                </a:solidFill>
                <a:latin typeface="Times New Roman" panose="02020603050405020304" pitchFamily="18" charset="0"/>
                <a:cs typeface="Times New Roman" panose="02020603050405020304" pitchFamily="18" charset="0"/>
              </a:rPr>
              <a:t>đảm</a:t>
            </a:r>
            <a:r>
              <a:rPr lang="en-US" sz="2400" dirty="0">
                <a:solidFill>
                  <a:schemeClr val="tx2">
                    <a:lumMod val="20000"/>
                    <a:lumOff val="80000"/>
                  </a:schemeClr>
                </a:solidFill>
                <a:latin typeface="Times New Roman" panose="02020603050405020304" pitchFamily="18" charset="0"/>
                <a:cs typeface="Times New Roman" panose="02020603050405020304" pitchFamily="18" charset="0"/>
              </a:rPr>
              <a:t> </a:t>
            </a:r>
            <a:r>
              <a:rPr lang="en-US" sz="2400" dirty="0" err="1">
                <a:solidFill>
                  <a:schemeClr val="tx2">
                    <a:lumMod val="20000"/>
                    <a:lumOff val="80000"/>
                  </a:schemeClr>
                </a:solidFill>
                <a:latin typeface="Times New Roman" panose="02020603050405020304" pitchFamily="18" charset="0"/>
                <a:cs typeface="Times New Roman" panose="02020603050405020304" pitchFamily="18" charset="0"/>
              </a:rPr>
              <a:t>bảo</a:t>
            </a:r>
            <a:r>
              <a:rPr lang="en-US" sz="2400" dirty="0">
                <a:solidFill>
                  <a:schemeClr val="tx2">
                    <a:lumMod val="20000"/>
                    <a:lumOff val="80000"/>
                  </a:schemeClr>
                </a:solidFill>
                <a:latin typeface="Times New Roman" panose="02020603050405020304" pitchFamily="18" charset="0"/>
                <a:cs typeface="Times New Roman" panose="02020603050405020304" pitchFamily="18" charset="0"/>
              </a:rPr>
              <a:t> </a:t>
            </a:r>
            <a:r>
              <a:rPr lang="en-US" sz="2400" dirty="0" err="1">
                <a:solidFill>
                  <a:schemeClr val="tx2">
                    <a:lumMod val="20000"/>
                    <a:lumOff val="80000"/>
                  </a:schemeClr>
                </a:solidFill>
                <a:latin typeface="Times New Roman" panose="02020603050405020304" pitchFamily="18" charset="0"/>
                <a:cs typeface="Times New Roman" panose="02020603050405020304" pitchFamily="18" charset="0"/>
              </a:rPr>
              <a:t>rằng</a:t>
            </a:r>
            <a:r>
              <a:rPr lang="en-US" sz="2400" dirty="0">
                <a:solidFill>
                  <a:schemeClr val="tx2">
                    <a:lumMod val="20000"/>
                    <a:lumOff val="80000"/>
                  </a:schemeClr>
                </a:solidFill>
                <a:latin typeface="Times New Roman" panose="02020603050405020304" pitchFamily="18" charset="0"/>
                <a:cs typeface="Times New Roman" panose="02020603050405020304" pitchFamily="18" charset="0"/>
              </a:rPr>
              <a:t> </a:t>
            </a:r>
            <a:r>
              <a:rPr lang="en-US" sz="2400" dirty="0" err="1">
                <a:solidFill>
                  <a:schemeClr val="tx2">
                    <a:lumMod val="20000"/>
                    <a:lumOff val="80000"/>
                  </a:schemeClr>
                </a:solidFill>
                <a:latin typeface="Times New Roman" panose="02020603050405020304" pitchFamily="18" charset="0"/>
                <a:cs typeface="Times New Roman" panose="02020603050405020304" pitchFamily="18" charset="0"/>
              </a:rPr>
              <a:t>hệ</a:t>
            </a:r>
            <a:r>
              <a:rPr lang="en-US" sz="2400" dirty="0">
                <a:solidFill>
                  <a:schemeClr val="tx2">
                    <a:lumMod val="20000"/>
                    <a:lumOff val="80000"/>
                  </a:schemeClr>
                </a:solidFill>
                <a:latin typeface="Times New Roman" panose="02020603050405020304" pitchFamily="18" charset="0"/>
                <a:cs typeface="Times New Roman" panose="02020603050405020304" pitchFamily="18" charset="0"/>
              </a:rPr>
              <a:t> </a:t>
            </a:r>
            <a:r>
              <a:rPr lang="en-US" sz="2400" dirty="0" err="1">
                <a:solidFill>
                  <a:schemeClr val="tx2">
                    <a:lumMod val="20000"/>
                    <a:lumOff val="80000"/>
                  </a:schemeClr>
                </a:solidFill>
                <a:latin typeface="Times New Roman" panose="02020603050405020304" pitchFamily="18" charset="0"/>
                <a:cs typeface="Times New Roman" panose="02020603050405020304" pitchFamily="18" charset="0"/>
              </a:rPr>
              <a:t>điều</a:t>
            </a:r>
            <a:r>
              <a:rPr lang="en-US" sz="2400" dirty="0">
                <a:solidFill>
                  <a:schemeClr val="tx2">
                    <a:lumMod val="20000"/>
                    <a:lumOff val="80000"/>
                  </a:schemeClr>
                </a:solidFill>
                <a:latin typeface="Times New Roman" panose="02020603050405020304" pitchFamily="18" charset="0"/>
                <a:cs typeface="Times New Roman" panose="02020603050405020304" pitchFamily="18" charset="0"/>
              </a:rPr>
              <a:t> </a:t>
            </a:r>
            <a:r>
              <a:rPr lang="en-US" sz="2400" dirty="0" err="1">
                <a:solidFill>
                  <a:schemeClr val="tx2">
                    <a:lumMod val="20000"/>
                    <a:lumOff val="80000"/>
                  </a:schemeClr>
                </a:solidFill>
                <a:latin typeface="Times New Roman" panose="02020603050405020304" pitchFamily="18" charset="0"/>
                <a:cs typeface="Times New Roman" panose="02020603050405020304" pitchFamily="18" charset="0"/>
              </a:rPr>
              <a:t>hành</a:t>
            </a:r>
            <a:r>
              <a:rPr lang="en-US" sz="2400" dirty="0">
                <a:solidFill>
                  <a:schemeClr val="tx2">
                    <a:lumMod val="20000"/>
                    <a:lumOff val="80000"/>
                  </a:schemeClr>
                </a:solidFill>
                <a:latin typeface="Times New Roman" panose="02020603050405020304" pitchFamily="18" charset="0"/>
                <a:cs typeface="Times New Roman" panose="02020603050405020304" pitchFamily="18" charset="0"/>
              </a:rPr>
              <a:t> </a:t>
            </a:r>
            <a:r>
              <a:rPr lang="en-US" sz="2400" dirty="0" err="1">
                <a:solidFill>
                  <a:schemeClr val="tx2">
                    <a:lumMod val="20000"/>
                    <a:lumOff val="80000"/>
                  </a:schemeClr>
                </a:solidFill>
                <a:latin typeface="Times New Roman" panose="02020603050405020304" pitchFamily="18" charset="0"/>
                <a:cs typeface="Times New Roman" panose="02020603050405020304" pitchFamily="18" charset="0"/>
              </a:rPr>
              <a:t>hoạt</a:t>
            </a:r>
            <a:r>
              <a:rPr lang="en-US" sz="2400" dirty="0">
                <a:solidFill>
                  <a:schemeClr val="tx2">
                    <a:lumMod val="20000"/>
                    <a:lumOff val="80000"/>
                  </a:schemeClr>
                </a:solidFill>
                <a:latin typeface="Times New Roman" panose="02020603050405020304" pitchFamily="18" charset="0"/>
                <a:cs typeface="Times New Roman" panose="02020603050405020304" pitchFamily="18" charset="0"/>
              </a:rPr>
              <a:t> </a:t>
            </a:r>
            <a:r>
              <a:rPr lang="en-US" sz="2400" dirty="0" err="1">
                <a:solidFill>
                  <a:schemeClr val="tx2">
                    <a:lumMod val="20000"/>
                    <a:lumOff val="80000"/>
                  </a:schemeClr>
                </a:solidFill>
                <a:latin typeface="Times New Roman" panose="02020603050405020304" pitchFamily="18" charset="0"/>
                <a:cs typeface="Times New Roman" panose="02020603050405020304" pitchFamily="18" charset="0"/>
              </a:rPr>
              <a:t>động</a:t>
            </a:r>
            <a:r>
              <a:rPr lang="en-US" sz="2400" dirty="0">
                <a:solidFill>
                  <a:schemeClr val="tx2">
                    <a:lumMod val="20000"/>
                    <a:lumOff val="80000"/>
                  </a:schemeClr>
                </a:solidFill>
                <a:latin typeface="Times New Roman" panose="02020603050405020304" pitchFamily="18" charset="0"/>
                <a:cs typeface="Times New Roman" panose="02020603050405020304" pitchFamily="18" charset="0"/>
              </a:rPr>
              <a:t> </a:t>
            </a:r>
            <a:r>
              <a:rPr lang="en-US" sz="2400" dirty="0" err="1">
                <a:solidFill>
                  <a:schemeClr val="tx2">
                    <a:lumMod val="20000"/>
                    <a:lumOff val="80000"/>
                  </a:schemeClr>
                </a:solidFill>
                <a:latin typeface="Times New Roman" panose="02020603050405020304" pitchFamily="18" charset="0"/>
                <a:cs typeface="Times New Roman" panose="02020603050405020304" pitchFamily="18" charset="0"/>
              </a:rPr>
              <a:t>bình</a:t>
            </a:r>
            <a:r>
              <a:rPr lang="en-US" sz="2400" dirty="0">
                <a:solidFill>
                  <a:schemeClr val="tx2">
                    <a:lumMod val="20000"/>
                    <a:lumOff val="80000"/>
                  </a:schemeClr>
                </a:solidFill>
                <a:latin typeface="Times New Roman" panose="02020603050405020304" pitchFamily="18" charset="0"/>
                <a:cs typeface="Times New Roman" panose="02020603050405020304" pitchFamily="18" charset="0"/>
              </a:rPr>
              <a:t> </a:t>
            </a:r>
            <a:r>
              <a:rPr lang="en-US" sz="2400" dirty="0" err="1">
                <a:solidFill>
                  <a:schemeClr val="tx2">
                    <a:lumMod val="20000"/>
                    <a:lumOff val="80000"/>
                  </a:schemeClr>
                </a:solidFill>
                <a:latin typeface="Times New Roman" panose="02020603050405020304" pitchFamily="18" charset="0"/>
                <a:cs typeface="Times New Roman" panose="02020603050405020304" pitchFamily="18" charset="0"/>
              </a:rPr>
              <a:t>thường</a:t>
            </a:r>
            <a:r>
              <a:rPr lang="en-US" sz="2400" dirty="0">
                <a:solidFill>
                  <a:schemeClr val="tx2">
                    <a:lumMod val="20000"/>
                    <a:lumOff val="80000"/>
                  </a:schemeClr>
                </a:solidFill>
                <a:latin typeface="Times New Roman" panose="02020603050405020304" pitchFamily="18" charset="0"/>
                <a:cs typeface="Times New Roman" panose="02020603050405020304" pitchFamily="18" charset="0"/>
              </a:rPr>
              <a:t>, </a:t>
            </a:r>
            <a:r>
              <a:rPr lang="en-US" sz="2400" dirty="0" err="1">
                <a:solidFill>
                  <a:schemeClr val="tx2">
                    <a:lumMod val="20000"/>
                    <a:lumOff val="80000"/>
                  </a:schemeClr>
                </a:solidFill>
                <a:latin typeface="Times New Roman" panose="02020603050405020304" pitchFamily="18" charset="0"/>
                <a:cs typeface="Times New Roman" panose="02020603050405020304" pitchFamily="18" charset="0"/>
              </a:rPr>
              <a:t>các</a:t>
            </a:r>
            <a:r>
              <a:rPr lang="en-US" sz="2400" dirty="0">
                <a:solidFill>
                  <a:schemeClr val="tx2">
                    <a:lumMod val="20000"/>
                    <a:lumOff val="80000"/>
                  </a:schemeClr>
                </a:solidFill>
                <a:latin typeface="Times New Roman" panose="02020603050405020304" pitchFamily="18" charset="0"/>
                <a:cs typeface="Times New Roman" panose="02020603050405020304" pitchFamily="18" charset="0"/>
              </a:rPr>
              <a:t> </a:t>
            </a:r>
            <a:r>
              <a:rPr lang="en-US" sz="2400" dirty="0" err="1">
                <a:solidFill>
                  <a:schemeClr val="tx2">
                    <a:lumMod val="20000"/>
                    <a:lumOff val="80000"/>
                  </a:schemeClr>
                </a:solidFill>
                <a:latin typeface="Times New Roman" panose="02020603050405020304" pitchFamily="18" charset="0"/>
                <a:cs typeface="Times New Roman" panose="02020603050405020304" pitchFamily="18" charset="0"/>
              </a:rPr>
              <a:t>thông</a:t>
            </a:r>
            <a:r>
              <a:rPr lang="en-US" sz="2400" dirty="0">
                <a:solidFill>
                  <a:schemeClr val="tx2">
                    <a:lumMod val="20000"/>
                    <a:lumOff val="80000"/>
                  </a:schemeClr>
                </a:solidFill>
                <a:latin typeface="Times New Roman" panose="02020603050405020304" pitchFamily="18" charset="0"/>
                <a:cs typeface="Times New Roman" panose="02020603050405020304" pitchFamily="18" charset="0"/>
              </a:rPr>
              <a:t> tin </a:t>
            </a:r>
            <a:r>
              <a:rPr lang="en-US" sz="2400" dirty="0" err="1">
                <a:solidFill>
                  <a:schemeClr val="tx2">
                    <a:lumMod val="20000"/>
                    <a:lumOff val="80000"/>
                  </a:schemeClr>
                </a:solidFill>
                <a:latin typeface="Times New Roman" panose="02020603050405020304" pitchFamily="18" charset="0"/>
                <a:cs typeface="Times New Roman" panose="02020603050405020304" pitchFamily="18" charset="0"/>
              </a:rPr>
              <a:t>tồn</a:t>
            </a:r>
            <a:r>
              <a:rPr lang="en-US" sz="2400" dirty="0">
                <a:solidFill>
                  <a:schemeClr val="tx2">
                    <a:lumMod val="20000"/>
                    <a:lumOff val="80000"/>
                  </a:schemeClr>
                </a:solidFill>
                <a:latin typeface="Times New Roman" panose="02020603050405020304" pitchFamily="18" charset="0"/>
                <a:cs typeface="Times New Roman" panose="02020603050405020304" pitchFamily="18" charset="0"/>
              </a:rPr>
              <a:t> </a:t>
            </a:r>
            <a:r>
              <a:rPr lang="en-US" sz="2400" dirty="0" err="1">
                <a:solidFill>
                  <a:schemeClr val="tx2">
                    <a:lumMod val="20000"/>
                    <a:lumOff val="80000"/>
                  </a:schemeClr>
                </a:solidFill>
                <a:latin typeface="Times New Roman" panose="02020603050405020304" pitchFamily="18" charset="0"/>
                <a:cs typeface="Times New Roman" panose="02020603050405020304" pitchFamily="18" charset="0"/>
              </a:rPr>
              <a:t>tại</a:t>
            </a:r>
            <a:r>
              <a:rPr lang="en-US" sz="2400" dirty="0">
                <a:solidFill>
                  <a:schemeClr val="tx2">
                    <a:lumMod val="20000"/>
                    <a:lumOff val="80000"/>
                  </a:schemeClr>
                </a:solidFill>
                <a:latin typeface="Times New Roman" panose="02020603050405020304" pitchFamily="18" charset="0"/>
                <a:cs typeface="Times New Roman" panose="02020603050405020304" pitchFamily="18" charset="0"/>
              </a:rPr>
              <a:t> </a:t>
            </a:r>
            <a:r>
              <a:rPr lang="en-US" sz="2400" dirty="0" err="1">
                <a:solidFill>
                  <a:schemeClr val="tx2">
                    <a:lumMod val="20000"/>
                    <a:lumOff val="80000"/>
                  </a:schemeClr>
                </a:solidFill>
                <a:latin typeface="Times New Roman" panose="02020603050405020304" pitchFamily="18" charset="0"/>
                <a:cs typeface="Times New Roman" panose="02020603050405020304" pitchFamily="18" charset="0"/>
              </a:rPr>
              <a:t>trong</a:t>
            </a:r>
            <a:r>
              <a:rPr lang="en-US" sz="2400" dirty="0">
                <a:solidFill>
                  <a:schemeClr val="tx2">
                    <a:lumMod val="20000"/>
                    <a:lumOff val="80000"/>
                  </a:schemeClr>
                </a:solidFill>
                <a:latin typeface="Times New Roman" panose="02020603050405020304" pitchFamily="18" charset="0"/>
                <a:cs typeface="Times New Roman" panose="02020603050405020304" pitchFamily="18" charset="0"/>
              </a:rPr>
              <a:t> </a:t>
            </a:r>
            <a:r>
              <a:rPr lang="en-US" sz="2400" dirty="0" err="1">
                <a:solidFill>
                  <a:schemeClr val="tx2">
                    <a:lumMod val="20000"/>
                    <a:lumOff val="80000"/>
                  </a:schemeClr>
                </a:solidFill>
                <a:latin typeface="Times New Roman" panose="02020603050405020304" pitchFamily="18" charset="0"/>
                <a:cs typeface="Times New Roman" panose="02020603050405020304" pitchFamily="18" charset="0"/>
              </a:rPr>
              <a:t>hệ</a:t>
            </a:r>
            <a:r>
              <a:rPr lang="en-US" sz="2400" dirty="0">
                <a:solidFill>
                  <a:schemeClr val="tx2">
                    <a:lumMod val="20000"/>
                    <a:lumOff val="80000"/>
                  </a:schemeClr>
                </a:solidFill>
                <a:latin typeface="Times New Roman" panose="02020603050405020304" pitchFamily="18" charset="0"/>
                <a:cs typeface="Times New Roman" panose="02020603050405020304" pitchFamily="18" charset="0"/>
              </a:rPr>
              <a:t> </a:t>
            </a:r>
            <a:r>
              <a:rPr lang="en-US" sz="2400" dirty="0" err="1">
                <a:solidFill>
                  <a:schemeClr val="tx2">
                    <a:lumMod val="20000"/>
                    <a:lumOff val="80000"/>
                  </a:schemeClr>
                </a:solidFill>
                <a:latin typeface="Times New Roman" panose="02020603050405020304" pitchFamily="18" charset="0"/>
                <a:cs typeface="Times New Roman" panose="02020603050405020304" pitchFamily="18" charset="0"/>
              </a:rPr>
              <a:t>thống</a:t>
            </a:r>
            <a:r>
              <a:rPr lang="en-US" sz="2400" dirty="0">
                <a:solidFill>
                  <a:schemeClr val="tx2">
                    <a:lumMod val="20000"/>
                    <a:lumOff val="80000"/>
                  </a:schemeClr>
                </a:solidFill>
                <a:latin typeface="Times New Roman" panose="02020603050405020304" pitchFamily="18" charset="0"/>
                <a:cs typeface="Times New Roman" panose="02020603050405020304" pitchFamily="18" charset="0"/>
              </a:rPr>
              <a:t> </a:t>
            </a:r>
            <a:r>
              <a:rPr lang="en-US" sz="2400" dirty="0" err="1">
                <a:solidFill>
                  <a:schemeClr val="tx2">
                    <a:lumMod val="20000"/>
                    <a:lumOff val="80000"/>
                  </a:schemeClr>
                </a:solidFill>
                <a:latin typeface="Times New Roman" panose="02020603050405020304" pitchFamily="18" charset="0"/>
                <a:cs typeface="Times New Roman" panose="02020603050405020304" pitchFamily="18" charset="0"/>
              </a:rPr>
              <a:t>nhất</a:t>
            </a:r>
            <a:r>
              <a:rPr lang="en-US" sz="2400" dirty="0">
                <a:solidFill>
                  <a:schemeClr val="tx2">
                    <a:lumMod val="20000"/>
                    <a:lumOff val="80000"/>
                  </a:schemeClr>
                </a:solidFill>
                <a:latin typeface="Times New Roman" panose="02020603050405020304" pitchFamily="18" charset="0"/>
                <a:cs typeface="Times New Roman" panose="02020603050405020304" pitchFamily="18" charset="0"/>
              </a:rPr>
              <a:t> </a:t>
            </a:r>
            <a:r>
              <a:rPr lang="en-US" sz="2400" dirty="0" err="1">
                <a:solidFill>
                  <a:schemeClr val="tx2">
                    <a:lumMod val="20000"/>
                    <a:lumOff val="80000"/>
                  </a:schemeClr>
                </a:solidFill>
                <a:latin typeface="Times New Roman" panose="02020603050405020304" pitchFamily="18" charset="0"/>
                <a:cs typeface="Times New Roman" panose="02020603050405020304" pitchFamily="18" charset="0"/>
              </a:rPr>
              <a:t>quán</a:t>
            </a:r>
            <a:r>
              <a:rPr lang="en-US" sz="2400" dirty="0">
                <a:solidFill>
                  <a:schemeClr val="tx2">
                    <a:lumMod val="20000"/>
                    <a:lumOff val="80000"/>
                  </a:schemeClr>
                </a:solidFill>
                <a:latin typeface="Times New Roman" panose="02020603050405020304" pitchFamily="18" charset="0"/>
                <a:cs typeface="Times New Roman" panose="02020603050405020304" pitchFamily="18" charset="0"/>
              </a:rPr>
              <a:t> </a:t>
            </a:r>
            <a:r>
              <a:rPr lang="en-US" sz="2400" dirty="0" err="1">
                <a:solidFill>
                  <a:schemeClr val="tx2">
                    <a:lumMod val="20000"/>
                    <a:lumOff val="80000"/>
                  </a:schemeClr>
                </a:solidFill>
                <a:latin typeface="Times New Roman" panose="02020603050405020304" pitchFamily="18" charset="0"/>
                <a:cs typeface="Times New Roman" panose="02020603050405020304" pitchFamily="18" charset="0"/>
              </a:rPr>
              <a:t>và</a:t>
            </a:r>
            <a:r>
              <a:rPr lang="en-US" sz="2400" dirty="0">
                <a:solidFill>
                  <a:schemeClr val="tx2">
                    <a:lumMod val="20000"/>
                    <a:lumOff val="80000"/>
                  </a:schemeClr>
                </a:solidFill>
                <a:latin typeface="Times New Roman" panose="02020603050405020304" pitchFamily="18" charset="0"/>
                <a:cs typeface="Times New Roman" panose="02020603050405020304" pitchFamily="18" charset="0"/>
              </a:rPr>
              <a:t> </a:t>
            </a:r>
            <a:r>
              <a:rPr lang="en-US" sz="2400" dirty="0" err="1">
                <a:solidFill>
                  <a:schemeClr val="tx2">
                    <a:lumMod val="20000"/>
                    <a:lumOff val="80000"/>
                  </a:schemeClr>
                </a:solidFill>
                <a:latin typeface="Times New Roman" panose="02020603050405020304" pitchFamily="18" charset="0"/>
                <a:cs typeface="Times New Roman" panose="02020603050405020304" pitchFamily="18" charset="0"/>
              </a:rPr>
              <a:t>không</a:t>
            </a:r>
            <a:r>
              <a:rPr lang="en-US" sz="2400" dirty="0">
                <a:solidFill>
                  <a:schemeClr val="tx2">
                    <a:lumMod val="20000"/>
                    <a:lumOff val="80000"/>
                  </a:schemeClr>
                </a:solidFill>
                <a:latin typeface="Times New Roman" panose="02020603050405020304" pitchFamily="18" charset="0"/>
                <a:cs typeface="Times New Roman" panose="02020603050405020304" pitchFamily="18" charset="0"/>
              </a:rPr>
              <a:t> </a:t>
            </a:r>
            <a:r>
              <a:rPr lang="en-US" sz="2400" dirty="0" err="1">
                <a:solidFill>
                  <a:schemeClr val="tx2">
                    <a:lumMod val="20000"/>
                    <a:lumOff val="80000"/>
                  </a:schemeClr>
                </a:solidFill>
                <a:latin typeface="Times New Roman" panose="02020603050405020304" pitchFamily="18" charset="0"/>
                <a:cs typeface="Times New Roman" panose="02020603050405020304" pitchFamily="18" charset="0"/>
              </a:rPr>
              <a:t>bị</a:t>
            </a:r>
            <a:r>
              <a:rPr lang="en-US" sz="2400" dirty="0">
                <a:solidFill>
                  <a:schemeClr val="tx2">
                    <a:lumMod val="20000"/>
                    <a:lumOff val="80000"/>
                  </a:schemeClr>
                </a:solidFill>
                <a:latin typeface="Times New Roman" panose="02020603050405020304" pitchFamily="18" charset="0"/>
                <a:cs typeface="Times New Roman" panose="02020603050405020304" pitchFamily="18" charset="0"/>
              </a:rPr>
              <a:t> </a:t>
            </a:r>
            <a:r>
              <a:rPr lang="en-US" sz="2400" dirty="0" err="1">
                <a:solidFill>
                  <a:schemeClr val="tx2">
                    <a:lumMod val="20000"/>
                    <a:lumOff val="80000"/>
                  </a:schemeClr>
                </a:solidFill>
                <a:latin typeface="Times New Roman" panose="02020603050405020304" pitchFamily="18" charset="0"/>
                <a:cs typeface="Times New Roman" panose="02020603050405020304" pitchFamily="18" charset="0"/>
              </a:rPr>
              <a:t>thay</a:t>
            </a:r>
            <a:r>
              <a:rPr lang="en-US" sz="2400" dirty="0">
                <a:solidFill>
                  <a:schemeClr val="tx2">
                    <a:lumMod val="20000"/>
                    <a:lumOff val="80000"/>
                  </a:schemeClr>
                </a:solidFill>
                <a:latin typeface="Times New Roman" panose="02020603050405020304" pitchFamily="18" charset="0"/>
                <a:cs typeface="Times New Roman" panose="02020603050405020304" pitchFamily="18" charset="0"/>
              </a:rPr>
              <a:t> </a:t>
            </a:r>
            <a:r>
              <a:rPr lang="en-US" sz="2400" dirty="0" err="1">
                <a:solidFill>
                  <a:schemeClr val="tx2">
                    <a:lumMod val="20000"/>
                    <a:lumOff val="80000"/>
                  </a:schemeClr>
                </a:solidFill>
                <a:latin typeface="Times New Roman" panose="02020603050405020304" pitchFamily="18" charset="0"/>
                <a:cs typeface="Times New Roman" panose="02020603050405020304" pitchFamily="18" charset="0"/>
              </a:rPr>
              <a:t>đổi</a:t>
            </a:r>
            <a:r>
              <a:rPr lang="en-US" sz="2400" dirty="0">
                <a:solidFill>
                  <a:schemeClr val="tx2">
                    <a:lumMod val="20000"/>
                    <a:lumOff val="80000"/>
                  </a:schemeClr>
                </a:solidFill>
                <a:latin typeface="Times New Roman" panose="02020603050405020304" pitchFamily="18" charset="0"/>
                <a:cs typeface="Times New Roman" panose="02020603050405020304" pitchFamily="18" charset="0"/>
              </a:rPr>
              <a:t>.</a:t>
            </a:r>
            <a:endParaRPr sz="2400" dirty="0">
              <a:solidFill>
                <a:schemeClr val="tx2">
                  <a:lumMod val="20000"/>
                  <a:lumOff val="80000"/>
                </a:schemeClr>
              </a:solidFill>
              <a:latin typeface="Times New Roman" panose="02020603050405020304" pitchFamily="18" charset="0"/>
              <a:ea typeface="Muli"/>
              <a:cs typeface="Times New Roman" panose="02020603050405020304" pitchFamily="18" charset="0"/>
              <a:sym typeface="Muli"/>
            </a:endParaRPr>
          </a:p>
          <a:p>
            <a:pPr marL="0" lvl="0" indent="0" algn="l" rtl="0">
              <a:spcBef>
                <a:spcPts val="600"/>
              </a:spcBef>
              <a:spcAft>
                <a:spcPts val="0"/>
              </a:spcAft>
              <a:buNone/>
            </a:pPr>
            <a:endParaRPr sz="1100" dirty="0">
              <a:solidFill>
                <a:srgbClr val="C6DAEC"/>
              </a:solidFill>
              <a:latin typeface="Muli"/>
              <a:ea typeface="Muli"/>
              <a:cs typeface="Muli"/>
              <a:sym typeface="Muli"/>
            </a:endParaRPr>
          </a:p>
        </p:txBody>
      </p:sp>
      <p:sp>
        <p:nvSpPr>
          <p:cNvPr id="346" name="Google Shape;346;p12"/>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a:t>
            </a:fld>
            <a:endParaRPr/>
          </a:p>
        </p:txBody>
      </p:sp>
      <p:pic>
        <p:nvPicPr>
          <p:cNvPr id="2052" name="Picture 4" descr="Tầm quan trọng của quyền riêng tư và tính toàn vẹn trong mạng máy tính lớn  | Vitop-Care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2180" y="477347"/>
            <a:ext cx="2920636" cy="219047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ệ Điều Hành Là Gì? Tải Hệ Điều Hành Cho Máy Tính, Điện Thoạ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3573" y="2919748"/>
            <a:ext cx="3519243" cy="21115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2" name="Google Shape;352;p13"/>
          <p:cNvSpPr txBox="1">
            <a:spLocks noGrp="1"/>
          </p:cNvSpPr>
          <p:nvPr>
            <p:ph type="body" idx="4294967295"/>
          </p:nvPr>
        </p:nvSpPr>
        <p:spPr>
          <a:xfrm>
            <a:off x="3286468" y="384902"/>
            <a:ext cx="5857532" cy="877206"/>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3200" b="1"/>
              <a:t>Các loại lỗ hổng toàn vẹn</a:t>
            </a:r>
            <a:endParaRPr sz="3200"/>
          </a:p>
        </p:txBody>
      </p:sp>
      <p:pic>
        <p:nvPicPr>
          <p:cNvPr id="353" name="Google Shape;353;p13"/>
          <p:cNvPicPr preferRelativeResize="0"/>
          <p:nvPr/>
        </p:nvPicPr>
        <p:blipFill rotWithShape="1">
          <a:blip r:embed="rId3">
            <a:alphaModFix/>
          </a:blip>
          <a:srcRect l="9917" t="14915" r="9909" b="12960"/>
          <a:stretch/>
        </p:blipFill>
        <p:spPr>
          <a:xfrm>
            <a:off x="951000" y="677875"/>
            <a:ext cx="1883100" cy="1693800"/>
          </a:xfrm>
          <a:prstGeom prst="hexagon">
            <a:avLst>
              <a:gd name="adj" fmla="val 28393"/>
              <a:gd name="vf" fmla="val 115470"/>
            </a:avLst>
          </a:prstGeom>
          <a:noFill/>
          <a:ln>
            <a:noFill/>
          </a:ln>
        </p:spPr>
      </p:pic>
      <p:sp>
        <p:nvSpPr>
          <p:cNvPr id="354" name="Google Shape;354;p13"/>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a:t>
            </a:fld>
            <a:endParaRPr/>
          </a:p>
        </p:txBody>
      </p:sp>
      <p:graphicFrame>
        <p:nvGraphicFramePr>
          <p:cNvPr id="3" name="Table 2"/>
          <p:cNvGraphicFramePr>
            <a:graphicFrameLocks noGrp="1"/>
          </p:cNvGraphicFramePr>
          <p:nvPr>
            <p:extLst>
              <p:ext uri="{D42A27DB-BD31-4B8C-83A1-F6EECF244321}">
                <p14:modId xmlns:p14="http://schemas.microsoft.com/office/powerpoint/2010/main" val="465253708"/>
              </p:ext>
            </p:extLst>
          </p:nvPr>
        </p:nvGraphicFramePr>
        <p:xfrm>
          <a:off x="3181564" y="1315092"/>
          <a:ext cx="5849420" cy="1137920"/>
        </p:xfrm>
        <a:graphic>
          <a:graphicData uri="http://schemas.openxmlformats.org/drawingml/2006/table">
            <a:tbl>
              <a:tblPr firstRow="1" bandRow="1">
                <a:tableStyleId>{3B4B98B0-60AC-42C2-AFA5-B58CD77FA1E5}</a:tableStyleId>
              </a:tblPr>
              <a:tblGrid>
                <a:gridCol w="2924710">
                  <a:extLst>
                    <a:ext uri="{9D8B030D-6E8A-4147-A177-3AD203B41FA5}">
                      <a16:colId xmlns:a16="http://schemas.microsoft.com/office/drawing/2014/main" val="20000"/>
                    </a:ext>
                  </a:extLst>
                </a:gridCol>
                <a:gridCol w="2924710">
                  <a:extLst>
                    <a:ext uri="{9D8B030D-6E8A-4147-A177-3AD203B41FA5}">
                      <a16:colId xmlns:a16="http://schemas.microsoft.com/office/drawing/2014/main" val="20001"/>
                    </a:ext>
                  </a:extLst>
                </a:gridCol>
              </a:tblGrid>
              <a:tr h="382561">
                <a:tc>
                  <a:txBody>
                    <a:bodyPr/>
                    <a:lstStyle/>
                    <a:p>
                      <a:pPr marL="342900" indent="-342900">
                        <a:buFont typeface="Wingdings" panose="05000000000000000000" pitchFamily="2" charset="2"/>
                        <a:buChar char="ü"/>
                      </a:pPr>
                      <a:r>
                        <a:rPr lang="en-US" sz="2000" b="0" dirty="0" err="1">
                          <a:solidFill>
                            <a:schemeClr val="tx2">
                              <a:lumMod val="20000"/>
                              <a:lumOff val="80000"/>
                            </a:schemeClr>
                          </a:solidFill>
                          <a:latin typeface="Muli"/>
                        </a:rPr>
                        <a:t>Vật</a:t>
                      </a:r>
                      <a:r>
                        <a:rPr lang="en-US" sz="2000" b="0" baseline="0" dirty="0">
                          <a:solidFill>
                            <a:schemeClr val="tx2">
                              <a:lumMod val="20000"/>
                              <a:lumOff val="80000"/>
                            </a:schemeClr>
                          </a:solidFill>
                          <a:latin typeface="Muli"/>
                        </a:rPr>
                        <a:t> </a:t>
                      </a:r>
                      <a:r>
                        <a:rPr lang="en-US" sz="2000" b="0" baseline="0" dirty="0" err="1">
                          <a:solidFill>
                            <a:schemeClr val="tx2">
                              <a:lumMod val="20000"/>
                              <a:lumOff val="80000"/>
                            </a:schemeClr>
                          </a:solidFill>
                          <a:latin typeface="Muli"/>
                        </a:rPr>
                        <a:t>lý</a:t>
                      </a:r>
                      <a:endParaRPr lang="en-US" sz="2000" b="0" dirty="0">
                        <a:solidFill>
                          <a:schemeClr val="tx2">
                            <a:lumMod val="20000"/>
                            <a:lumOff val="80000"/>
                          </a:schemeClr>
                        </a:solidFill>
                        <a:latin typeface="Muli"/>
                      </a:endParaRPr>
                    </a:p>
                  </a:txBody>
                  <a:tcPr/>
                </a:tc>
                <a:tc>
                  <a:txBody>
                    <a:bodyPr/>
                    <a:lstStyle/>
                    <a:p>
                      <a:pPr marL="285750" indent="-285750">
                        <a:buFont typeface="Wingdings" panose="05000000000000000000" pitchFamily="2" charset="2"/>
                        <a:buChar char="ü"/>
                      </a:pPr>
                      <a:r>
                        <a:rPr lang="en-US" sz="1800" b="0" dirty="0" err="1">
                          <a:solidFill>
                            <a:schemeClr val="tx2">
                              <a:lumMod val="20000"/>
                              <a:lumOff val="80000"/>
                            </a:schemeClr>
                          </a:solidFill>
                          <a:latin typeface="Muli"/>
                        </a:rPr>
                        <a:t>Thủ</a:t>
                      </a:r>
                      <a:r>
                        <a:rPr lang="en-US" sz="1800" b="0" baseline="0" dirty="0">
                          <a:solidFill>
                            <a:schemeClr val="tx2">
                              <a:lumMod val="20000"/>
                              <a:lumOff val="80000"/>
                            </a:schemeClr>
                          </a:solidFill>
                          <a:latin typeface="Muli"/>
                        </a:rPr>
                        <a:t> </a:t>
                      </a:r>
                      <a:r>
                        <a:rPr lang="en-US" sz="1800" b="0" baseline="0" dirty="0" err="1">
                          <a:solidFill>
                            <a:schemeClr val="tx2">
                              <a:lumMod val="20000"/>
                              <a:lumOff val="80000"/>
                            </a:schemeClr>
                          </a:solidFill>
                          <a:latin typeface="Muli"/>
                        </a:rPr>
                        <a:t>tục</a:t>
                      </a:r>
                      <a:endParaRPr lang="en-US" sz="1800" b="0" dirty="0">
                        <a:solidFill>
                          <a:schemeClr val="tx2">
                            <a:lumMod val="20000"/>
                            <a:lumOff val="80000"/>
                          </a:schemeClr>
                        </a:solidFill>
                        <a:latin typeface="Muli"/>
                      </a:endParaRPr>
                    </a:p>
                  </a:txBody>
                  <a:tcPr/>
                </a:tc>
                <a:extLst>
                  <a:ext uri="{0D108BD9-81ED-4DB2-BD59-A6C34878D82A}">
                    <a16:rowId xmlns:a16="http://schemas.microsoft.com/office/drawing/2014/main" val="10000"/>
                  </a:ext>
                </a:extLst>
              </a:tr>
              <a:tr h="370840">
                <a:tc>
                  <a:txBody>
                    <a:bodyPr/>
                    <a:lstStyle/>
                    <a:p>
                      <a:pPr marL="285750" indent="-285750">
                        <a:buFont typeface="Wingdings" panose="05000000000000000000" pitchFamily="2" charset="2"/>
                        <a:buChar char="ü"/>
                      </a:pPr>
                      <a:r>
                        <a:rPr lang="en-US" sz="1800" dirty="0" err="1">
                          <a:solidFill>
                            <a:schemeClr val="tx2">
                              <a:lumMod val="20000"/>
                              <a:lumOff val="80000"/>
                            </a:schemeClr>
                          </a:solidFill>
                          <a:latin typeface="Muli"/>
                        </a:rPr>
                        <a:t>Phần</a:t>
                      </a:r>
                      <a:r>
                        <a:rPr lang="en-US" sz="1800" baseline="0" dirty="0">
                          <a:solidFill>
                            <a:schemeClr val="tx2">
                              <a:lumMod val="20000"/>
                              <a:lumOff val="80000"/>
                            </a:schemeClr>
                          </a:solidFill>
                          <a:latin typeface="Muli"/>
                        </a:rPr>
                        <a:t> </a:t>
                      </a:r>
                      <a:r>
                        <a:rPr lang="en-US" sz="1800" baseline="0" dirty="0" err="1">
                          <a:solidFill>
                            <a:schemeClr val="tx2">
                              <a:lumMod val="20000"/>
                              <a:lumOff val="80000"/>
                            </a:schemeClr>
                          </a:solidFill>
                          <a:latin typeface="Muli"/>
                        </a:rPr>
                        <a:t>cứng</a:t>
                      </a:r>
                      <a:endParaRPr lang="en-US" sz="1800" dirty="0">
                        <a:solidFill>
                          <a:schemeClr val="tx2">
                            <a:lumMod val="20000"/>
                            <a:lumOff val="80000"/>
                          </a:schemeClr>
                        </a:solidFill>
                        <a:latin typeface="Muli"/>
                      </a:endParaRPr>
                    </a:p>
                  </a:txBody>
                  <a:tcPr/>
                </a:tc>
                <a:tc>
                  <a:txBody>
                    <a:bodyPr/>
                    <a:lstStyle/>
                    <a:p>
                      <a:pPr marL="285750" indent="-285750">
                        <a:buFont typeface="Wingdings" panose="05000000000000000000" pitchFamily="2" charset="2"/>
                        <a:buChar char="ü"/>
                      </a:pPr>
                      <a:r>
                        <a:rPr lang="en-US" sz="1800" dirty="0" err="1">
                          <a:solidFill>
                            <a:schemeClr val="tx2">
                              <a:lumMod val="20000"/>
                              <a:lumOff val="80000"/>
                            </a:schemeClr>
                          </a:solidFill>
                          <a:latin typeface="Muli"/>
                        </a:rPr>
                        <a:t>Phần</a:t>
                      </a:r>
                      <a:r>
                        <a:rPr lang="en-US" sz="1800" baseline="0" dirty="0">
                          <a:solidFill>
                            <a:schemeClr val="tx2">
                              <a:lumMod val="20000"/>
                              <a:lumOff val="80000"/>
                            </a:schemeClr>
                          </a:solidFill>
                          <a:latin typeface="Muli"/>
                        </a:rPr>
                        <a:t> </a:t>
                      </a:r>
                      <a:r>
                        <a:rPr lang="en-US" sz="1800" baseline="0" dirty="0" err="1">
                          <a:solidFill>
                            <a:schemeClr val="tx2">
                              <a:lumMod val="20000"/>
                              <a:lumOff val="80000"/>
                            </a:schemeClr>
                          </a:solidFill>
                          <a:latin typeface="Muli"/>
                        </a:rPr>
                        <a:t>mềm</a:t>
                      </a:r>
                      <a:endParaRPr lang="en-US" sz="1800" dirty="0">
                        <a:solidFill>
                          <a:schemeClr val="tx2">
                            <a:lumMod val="20000"/>
                            <a:lumOff val="80000"/>
                          </a:schemeClr>
                        </a:solidFill>
                        <a:latin typeface="Muli"/>
                      </a:endParaRPr>
                    </a:p>
                  </a:txBody>
                  <a:tcPr/>
                </a:tc>
                <a:extLst>
                  <a:ext uri="{0D108BD9-81ED-4DB2-BD59-A6C34878D82A}">
                    <a16:rowId xmlns:a16="http://schemas.microsoft.com/office/drawing/2014/main" val="10001"/>
                  </a:ext>
                </a:extLst>
              </a:tr>
              <a:tr h="370840">
                <a:tc>
                  <a:txBody>
                    <a:bodyPr/>
                    <a:lstStyle/>
                    <a:p>
                      <a:pPr marL="285750" indent="-285750">
                        <a:buFont typeface="Wingdings" panose="05000000000000000000" pitchFamily="2" charset="2"/>
                        <a:buChar char="ü"/>
                      </a:pPr>
                      <a:r>
                        <a:rPr lang="en-US" sz="1800" dirty="0" err="1">
                          <a:solidFill>
                            <a:schemeClr val="tx2">
                              <a:lumMod val="20000"/>
                              <a:lumOff val="80000"/>
                            </a:schemeClr>
                          </a:solidFill>
                          <a:latin typeface="Muli"/>
                        </a:rPr>
                        <a:t>Nhân</a:t>
                      </a:r>
                      <a:r>
                        <a:rPr lang="en-US" sz="1800" baseline="0" dirty="0">
                          <a:solidFill>
                            <a:schemeClr val="tx2">
                              <a:lumMod val="20000"/>
                              <a:lumOff val="80000"/>
                            </a:schemeClr>
                          </a:solidFill>
                          <a:latin typeface="Muli"/>
                        </a:rPr>
                        <a:t> </a:t>
                      </a:r>
                      <a:r>
                        <a:rPr lang="en-US" sz="1800" baseline="0" dirty="0" err="1">
                          <a:solidFill>
                            <a:schemeClr val="tx2">
                              <a:lumMod val="20000"/>
                              <a:lumOff val="80000"/>
                            </a:schemeClr>
                          </a:solidFill>
                          <a:latin typeface="Muli"/>
                        </a:rPr>
                        <a:t>viên</a:t>
                      </a:r>
                      <a:r>
                        <a:rPr lang="en-US" sz="1800" baseline="0" dirty="0">
                          <a:solidFill>
                            <a:schemeClr val="tx2">
                              <a:lumMod val="20000"/>
                              <a:lumOff val="80000"/>
                            </a:schemeClr>
                          </a:solidFill>
                          <a:latin typeface="Muli"/>
                        </a:rPr>
                        <a:t> – </a:t>
                      </a:r>
                      <a:r>
                        <a:rPr lang="en-US" sz="1800" baseline="0" dirty="0" err="1">
                          <a:solidFill>
                            <a:schemeClr val="tx2">
                              <a:lumMod val="20000"/>
                              <a:lumOff val="80000"/>
                            </a:schemeClr>
                          </a:solidFill>
                          <a:latin typeface="Muli"/>
                        </a:rPr>
                        <a:t>Nhân</a:t>
                      </a:r>
                      <a:r>
                        <a:rPr lang="en-US" sz="1800" baseline="0" dirty="0">
                          <a:solidFill>
                            <a:schemeClr val="tx2">
                              <a:lumMod val="20000"/>
                              <a:lumOff val="80000"/>
                            </a:schemeClr>
                          </a:solidFill>
                          <a:latin typeface="Muli"/>
                        </a:rPr>
                        <a:t> </a:t>
                      </a:r>
                      <a:r>
                        <a:rPr lang="en-US" sz="1800" baseline="0" dirty="0" err="1">
                          <a:solidFill>
                            <a:schemeClr val="tx2">
                              <a:lumMod val="20000"/>
                              <a:lumOff val="80000"/>
                            </a:schemeClr>
                          </a:solidFill>
                          <a:latin typeface="Muli"/>
                        </a:rPr>
                        <a:t>sự</a:t>
                      </a:r>
                      <a:endParaRPr lang="en-US" sz="1800" dirty="0">
                        <a:solidFill>
                          <a:schemeClr val="tx2">
                            <a:lumMod val="20000"/>
                            <a:lumOff val="80000"/>
                          </a:schemeClr>
                        </a:solidFill>
                        <a:latin typeface="Muli"/>
                      </a:endParaRPr>
                    </a:p>
                  </a:txBody>
                  <a:tcPr/>
                </a:tc>
                <a:tc>
                  <a:txBody>
                    <a:bodyPr/>
                    <a:lstStyle/>
                    <a:p>
                      <a:pPr marL="285750" indent="-285750">
                        <a:buFont typeface="Wingdings" panose="05000000000000000000" pitchFamily="2" charset="2"/>
                        <a:buChar char="ü"/>
                      </a:pPr>
                      <a:r>
                        <a:rPr lang="en-US" sz="1800" dirty="0" err="1">
                          <a:solidFill>
                            <a:schemeClr val="tx2">
                              <a:lumMod val="20000"/>
                              <a:lumOff val="80000"/>
                            </a:schemeClr>
                          </a:solidFill>
                          <a:latin typeface="Muli"/>
                        </a:rPr>
                        <a:t>Hệ</a:t>
                      </a:r>
                      <a:r>
                        <a:rPr lang="en-US" sz="1800" baseline="0" dirty="0">
                          <a:solidFill>
                            <a:schemeClr val="tx2">
                              <a:lumMod val="20000"/>
                              <a:lumOff val="80000"/>
                            </a:schemeClr>
                          </a:solidFill>
                          <a:latin typeface="Muli"/>
                        </a:rPr>
                        <a:t> </a:t>
                      </a:r>
                      <a:r>
                        <a:rPr lang="en-US" sz="1800" baseline="0" dirty="0" err="1">
                          <a:solidFill>
                            <a:schemeClr val="tx2">
                              <a:lumMod val="20000"/>
                              <a:lumOff val="80000"/>
                            </a:schemeClr>
                          </a:solidFill>
                          <a:latin typeface="Muli"/>
                        </a:rPr>
                        <a:t>điều</a:t>
                      </a:r>
                      <a:r>
                        <a:rPr lang="en-US" sz="1800" baseline="0" dirty="0">
                          <a:solidFill>
                            <a:schemeClr val="tx2">
                              <a:lumMod val="20000"/>
                              <a:lumOff val="80000"/>
                            </a:schemeClr>
                          </a:solidFill>
                          <a:latin typeface="Muli"/>
                        </a:rPr>
                        <a:t> </a:t>
                      </a:r>
                      <a:r>
                        <a:rPr lang="en-US" sz="1800" baseline="0" dirty="0" err="1">
                          <a:solidFill>
                            <a:schemeClr val="tx2">
                              <a:lumMod val="20000"/>
                              <a:lumOff val="80000"/>
                            </a:schemeClr>
                          </a:solidFill>
                          <a:latin typeface="Muli"/>
                        </a:rPr>
                        <a:t>hành</a:t>
                      </a:r>
                      <a:endParaRPr lang="en-US" sz="1800" dirty="0">
                        <a:solidFill>
                          <a:schemeClr val="tx2">
                            <a:lumMod val="20000"/>
                            <a:lumOff val="80000"/>
                          </a:schemeClr>
                        </a:solidFill>
                        <a:latin typeface="Muli"/>
                      </a:endParaRPr>
                    </a:p>
                  </a:txBody>
                  <a:tcPr/>
                </a:tc>
                <a:extLst>
                  <a:ext uri="{0D108BD9-81ED-4DB2-BD59-A6C34878D82A}">
                    <a16:rowId xmlns:a16="http://schemas.microsoft.com/office/drawing/2014/main" val="10002"/>
                  </a:ext>
                </a:extLst>
              </a:tr>
            </a:tbl>
          </a:graphicData>
        </a:graphic>
      </p:graphicFrame>
      <p:pic>
        <p:nvPicPr>
          <p:cNvPr id="3080" name="Picture 8" descr="Nghêu liên tục chết hàng loạt, nông dân Trà Vinh gặp khó"/>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4186" y="2776809"/>
            <a:ext cx="3377656" cy="189943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acker khai thác lỗ hổng tấn công hệ thống CNTT trọng yếu tại Việt N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000" y="2814462"/>
            <a:ext cx="3039096" cy="18994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6"/>
          <a:stretch>
            <a:fillRect/>
          </a:stretch>
        </p:blipFill>
        <p:spPr>
          <a:xfrm>
            <a:off x="4584186" y="2771458"/>
            <a:ext cx="3386742" cy="1904786"/>
          </a:xfrm>
          <a:prstGeom prst="rect">
            <a:avLst/>
          </a:prstGeom>
        </p:spPr>
      </p:pic>
      <p:pic>
        <p:nvPicPr>
          <p:cNvPr id="3088" name="Picture 16" descr="Trojan Là Gì ? Trojan Horse Là Gì"/>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40204" y="7531834"/>
            <a:ext cx="2466975" cy="18478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61" name="Google Shape;361;p14"/>
          <p:cNvSpPr txBox="1"/>
          <p:nvPr/>
        </p:nvSpPr>
        <p:spPr>
          <a:xfrm>
            <a:off x="409575" y="1676400"/>
            <a:ext cx="2067000" cy="17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rgbClr val="FFFFFF"/>
              </a:solidFill>
            </a:endParaRPr>
          </a:p>
        </p:txBody>
      </p:sp>
      <p:pic>
        <p:nvPicPr>
          <p:cNvPr id="5" name="Picture 4"/>
          <p:cNvPicPr>
            <a:picLocks noChangeAspect="1"/>
          </p:cNvPicPr>
          <p:nvPr/>
        </p:nvPicPr>
        <p:blipFill>
          <a:blip r:embed="rId3"/>
          <a:stretch>
            <a:fillRect/>
          </a:stretch>
        </p:blipFill>
        <p:spPr>
          <a:xfrm>
            <a:off x="2373833" y="347525"/>
            <a:ext cx="3072562" cy="1899435"/>
          </a:xfrm>
          <a:prstGeom prst="rect">
            <a:avLst/>
          </a:prstGeom>
        </p:spPr>
      </p:pic>
      <p:pic>
        <p:nvPicPr>
          <p:cNvPr id="6" name="Picture 18" descr="Trojan Horse - CyberHoot Cyber Librar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3361" y="354337"/>
            <a:ext cx="3504691" cy="189943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672078" y="2274946"/>
            <a:ext cx="2578814" cy="307777"/>
          </a:xfrm>
          <a:prstGeom prst="rect">
            <a:avLst/>
          </a:prstGeom>
          <a:noFill/>
        </p:spPr>
        <p:txBody>
          <a:bodyPr wrap="square" rtlCol="0">
            <a:spAutoFit/>
          </a:bodyPr>
          <a:lstStyle/>
          <a:p>
            <a:r>
              <a:rPr lang="en-US" dirty="0" err="1">
                <a:solidFill>
                  <a:schemeClr val="tx2">
                    <a:lumMod val="20000"/>
                    <a:lumOff val="80000"/>
                  </a:schemeClr>
                </a:solidFill>
                <a:latin typeface="Cambria" panose="02040503050406030204" pitchFamily="18" charset="0"/>
              </a:rPr>
              <a:t>Thiết</a:t>
            </a:r>
            <a:r>
              <a:rPr lang="en-US" dirty="0">
                <a:solidFill>
                  <a:schemeClr val="tx2">
                    <a:lumMod val="20000"/>
                    <a:lumOff val="80000"/>
                  </a:schemeClr>
                </a:solidFill>
                <a:latin typeface="Cambria" panose="02040503050406030204" pitchFamily="18" charset="0"/>
              </a:rPr>
              <a:t> </a:t>
            </a:r>
            <a:r>
              <a:rPr lang="en-US" dirty="0" err="1">
                <a:solidFill>
                  <a:schemeClr val="tx2">
                    <a:lumMod val="20000"/>
                    <a:lumOff val="80000"/>
                  </a:schemeClr>
                </a:solidFill>
                <a:latin typeface="Cambria" panose="02040503050406030204" pitchFamily="18" charset="0"/>
              </a:rPr>
              <a:t>bị</a:t>
            </a:r>
            <a:r>
              <a:rPr lang="en-US" dirty="0">
                <a:solidFill>
                  <a:schemeClr val="tx2">
                    <a:lumMod val="20000"/>
                    <a:lumOff val="80000"/>
                  </a:schemeClr>
                </a:solidFill>
                <a:latin typeface="Cambria" panose="02040503050406030204" pitchFamily="18" charset="0"/>
              </a:rPr>
              <a:t> </a:t>
            </a:r>
            <a:r>
              <a:rPr lang="en-US" dirty="0" err="1">
                <a:solidFill>
                  <a:schemeClr val="tx2">
                    <a:lumMod val="20000"/>
                    <a:lumOff val="80000"/>
                  </a:schemeClr>
                </a:solidFill>
                <a:latin typeface="Cambria" panose="02040503050406030204" pitchFamily="18" charset="0"/>
              </a:rPr>
              <a:t>đầu</a:t>
            </a:r>
            <a:r>
              <a:rPr lang="en-US" dirty="0">
                <a:solidFill>
                  <a:schemeClr val="tx2">
                    <a:lumMod val="20000"/>
                    <a:lumOff val="80000"/>
                  </a:schemeClr>
                </a:solidFill>
                <a:latin typeface="Cambria" panose="02040503050406030204" pitchFamily="18" charset="0"/>
              </a:rPr>
              <a:t> </a:t>
            </a:r>
            <a:r>
              <a:rPr lang="en-US" dirty="0" err="1">
                <a:solidFill>
                  <a:schemeClr val="tx2">
                    <a:lumMod val="20000"/>
                    <a:lumOff val="80000"/>
                  </a:schemeClr>
                </a:solidFill>
                <a:latin typeface="Cambria" panose="02040503050406030204" pitchFamily="18" charset="0"/>
              </a:rPr>
              <a:t>cuối</a:t>
            </a:r>
            <a:r>
              <a:rPr lang="en-US" dirty="0">
                <a:solidFill>
                  <a:schemeClr val="tx2">
                    <a:lumMod val="20000"/>
                    <a:lumOff val="80000"/>
                  </a:schemeClr>
                </a:solidFill>
                <a:latin typeface="Cambria" panose="02040503050406030204" pitchFamily="18" charset="0"/>
              </a:rPr>
              <a:t> </a:t>
            </a:r>
            <a:r>
              <a:rPr lang="en-US" dirty="0" err="1">
                <a:solidFill>
                  <a:schemeClr val="tx2">
                    <a:lumMod val="20000"/>
                    <a:lumOff val="80000"/>
                  </a:schemeClr>
                </a:solidFill>
                <a:latin typeface="Cambria" panose="02040503050406030204" pitchFamily="18" charset="0"/>
              </a:rPr>
              <a:t>bảo</a:t>
            </a:r>
            <a:r>
              <a:rPr lang="en-US" dirty="0">
                <a:solidFill>
                  <a:schemeClr val="tx2">
                    <a:lumMod val="20000"/>
                    <a:lumOff val="80000"/>
                  </a:schemeClr>
                </a:solidFill>
                <a:latin typeface="Cambria" panose="02040503050406030204" pitchFamily="18" charset="0"/>
              </a:rPr>
              <a:t> </a:t>
            </a:r>
            <a:r>
              <a:rPr lang="en-US" dirty="0" err="1">
                <a:solidFill>
                  <a:schemeClr val="tx2">
                    <a:lumMod val="20000"/>
                    <a:lumOff val="80000"/>
                  </a:schemeClr>
                </a:solidFill>
                <a:latin typeface="Cambria" panose="02040503050406030204" pitchFamily="18" charset="0"/>
              </a:rPr>
              <a:t>mật</a:t>
            </a:r>
            <a:r>
              <a:rPr lang="en-US" dirty="0">
                <a:solidFill>
                  <a:schemeClr val="tx2">
                    <a:lumMod val="20000"/>
                    <a:lumOff val="80000"/>
                  </a:schemeClr>
                </a:solidFill>
                <a:latin typeface="Cambria" panose="02040503050406030204" pitchFamily="18" charset="0"/>
              </a:rPr>
              <a:t> </a:t>
            </a:r>
            <a:r>
              <a:rPr lang="en-US" dirty="0" err="1">
                <a:solidFill>
                  <a:schemeClr val="tx2">
                    <a:lumMod val="20000"/>
                    <a:lumOff val="80000"/>
                  </a:schemeClr>
                </a:solidFill>
                <a:latin typeface="Cambria" panose="02040503050406030204" pitchFamily="18" charset="0"/>
              </a:rPr>
              <a:t>kém</a:t>
            </a:r>
            <a:endParaRPr lang="en-US" dirty="0">
              <a:solidFill>
                <a:schemeClr val="tx2">
                  <a:lumMod val="20000"/>
                  <a:lumOff val="80000"/>
                </a:schemeClr>
              </a:solidFill>
              <a:latin typeface="Cambria" panose="02040503050406030204" pitchFamily="18" charset="0"/>
            </a:endParaRPr>
          </a:p>
        </p:txBody>
      </p:sp>
      <p:sp>
        <p:nvSpPr>
          <p:cNvPr id="3" name="TextBox 2"/>
          <p:cNvSpPr txBox="1"/>
          <p:nvPr/>
        </p:nvSpPr>
        <p:spPr>
          <a:xfrm>
            <a:off x="6267322" y="2329654"/>
            <a:ext cx="2578813" cy="307777"/>
          </a:xfrm>
          <a:prstGeom prst="rect">
            <a:avLst/>
          </a:prstGeom>
          <a:noFill/>
        </p:spPr>
        <p:txBody>
          <a:bodyPr wrap="square" rtlCol="0">
            <a:spAutoFit/>
          </a:bodyPr>
          <a:lstStyle/>
          <a:p>
            <a:r>
              <a:rPr lang="en-US" dirty="0">
                <a:solidFill>
                  <a:schemeClr val="tx2">
                    <a:lumMod val="20000"/>
                    <a:lumOff val="80000"/>
                  </a:schemeClr>
                </a:solidFill>
                <a:latin typeface="Cambria" panose="02040503050406030204" pitchFamily="18" charset="0"/>
                <a:cs typeface="Calibri" panose="020F0502020204030204" pitchFamily="34" charset="0"/>
              </a:rPr>
              <a:t>Trojan Horse, Virus &amp; Worm</a:t>
            </a:r>
          </a:p>
        </p:txBody>
      </p:sp>
      <p:pic>
        <p:nvPicPr>
          <p:cNvPr id="4098" name="Picture 2" descr="Hướng dẫn khắc phục lỗi bảo mật nguy hiểm trên hệ điều hành Window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2243" y="2896541"/>
            <a:ext cx="3565568" cy="20167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352782" y="3809781"/>
            <a:ext cx="2219218" cy="308224"/>
          </a:xfrm>
          <a:prstGeom prst="rect">
            <a:avLst/>
          </a:prstGeom>
          <a:noFill/>
        </p:spPr>
        <p:txBody>
          <a:bodyPr wrap="square" rtlCol="0">
            <a:spAutoFit/>
          </a:bodyPr>
          <a:lstStyle/>
          <a:p>
            <a:r>
              <a:rPr lang="en-US" dirty="0" err="1">
                <a:solidFill>
                  <a:schemeClr val="tx2">
                    <a:lumMod val="20000"/>
                    <a:lumOff val="80000"/>
                  </a:schemeClr>
                </a:solidFill>
                <a:latin typeface="Cambria" panose="02040503050406030204" pitchFamily="18" charset="0"/>
              </a:rPr>
              <a:t>Lỗi</a:t>
            </a:r>
            <a:r>
              <a:rPr lang="en-US" dirty="0">
                <a:solidFill>
                  <a:schemeClr val="tx2">
                    <a:lumMod val="20000"/>
                    <a:lumOff val="80000"/>
                  </a:schemeClr>
                </a:solidFill>
                <a:latin typeface="Cambria" panose="02040503050406030204" pitchFamily="18" charset="0"/>
              </a:rPr>
              <a:t> </a:t>
            </a:r>
            <a:r>
              <a:rPr lang="en-US" dirty="0" err="1">
                <a:solidFill>
                  <a:schemeClr val="tx2">
                    <a:lumMod val="20000"/>
                    <a:lumOff val="80000"/>
                  </a:schemeClr>
                </a:solidFill>
                <a:latin typeface="Cambria" panose="02040503050406030204" pitchFamily="18" charset="0"/>
              </a:rPr>
              <a:t>trên</a:t>
            </a:r>
            <a:r>
              <a:rPr lang="en-US" dirty="0">
                <a:solidFill>
                  <a:schemeClr val="tx2">
                    <a:lumMod val="20000"/>
                    <a:lumOff val="80000"/>
                  </a:schemeClr>
                </a:solidFill>
                <a:latin typeface="Cambria" panose="02040503050406030204" pitchFamily="18" charset="0"/>
              </a:rPr>
              <a:t> </a:t>
            </a:r>
            <a:r>
              <a:rPr lang="en-US" dirty="0" err="1">
                <a:solidFill>
                  <a:schemeClr val="tx2">
                    <a:lumMod val="20000"/>
                    <a:lumOff val="80000"/>
                  </a:schemeClr>
                </a:solidFill>
                <a:latin typeface="Cambria" panose="02040503050406030204" pitchFamily="18" charset="0"/>
              </a:rPr>
              <a:t>hệ</a:t>
            </a:r>
            <a:r>
              <a:rPr lang="en-US" dirty="0">
                <a:solidFill>
                  <a:schemeClr val="tx2">
                    <a:lumMod val="20000"/>
                    <a:lumOff val="80000"/>
                  </a:schemeClr>
                </a:solidFill>
                <a:latin typeface="Cambria" panose="02040503050406030204" pitchFamily="18" charset="0"/>
              </a:rPr>
              <a:t> </a:t>
            </a:r>
            <a:r>
              <a:rPr lang="en-US" dirty="0" err="1">
                <a:solidFill>
                  <a:schemeClr val="tx2">
                    <a:lumMod val="20000"/>
                    <a:lumOff val="80000"/>
                  </a:schemeClr>
                </a:solidFill>
                <a:latin typeface="Cambria" panose="02040503050406030204" pitchFamily="18" charset="0"/>
              </a:rPr>
              <a:t>điều</a:t>
            </a:r>
            <a:r>
              <a:rPr lang="en-US" dirty="0">
                <a:solidFill>
                  <a:schemeClr val="tx2">
                    <a:lumMod val="20000"/>
                    <a:lumOff val="80000"/>
                  </a:schemeClr>
                </a:solidFill>
                <a:latin typeface="Cambria" panose="02040503050406030204" pitchFamily="18" charset="0"/>
              </a:rPr>
              <a:t> </a:t>
            </a:r>
            <a:r>
              <a:rPr lang="en-US" dirty="0" err="1">
                <a:solidFill>
                  <a:schemeClr val="tx2">
                    <a:lumMod val="20000"/>
                    <a:lumOff val="80000"/>
                  </a:schemeClr>
                </a:solidFill>
                <a:latin typeface="Cambria" panose="02040503050406030204" pitchFamily="18" charset="0"/>
              </a:rPr>
              <a:t>hành</a:t>
            </a:r>
            <a:endParaRPr lang="en-US" dirty="0">
              <a:solidFill>
                <a:schemeClr val="tx2">
                  <a:lumMod val="20000"/>
                  <a:lumOff val="80000"/>
                </a:schemeClr>
              </a:solidFill>
              <a:latin typeface="Cambria" panose="020405030504060302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7" name="Google Shape;367;p1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6</a:t>
            </a:fld>
            <a:endParaRPr/>
          </a:p>
        </p:txBody>
      </p:sp>
      <p:sp>
        <p:nvSpPr>
          <p:cNvPr id="2" name="TextBox 1"/>
          <p:cNvSpPr txBox="1"/>
          <p:nvPr/>
        </p:nvSpPr>
        <p:spPr>
          <a:xfrm>
            <a:off x="1313276" y="687117"/>
            <a:ext cx="5774077" cy="523220"/>
          </a:xfrm>
          <a:prstGeom prst="rect">
            <a:avLst/>
          </a:prstGeom>
          <a:noFill/>
        </p:spPr>
        <p:txBody>
          <a:bodyPr wrap="square" rtlCol="0">
            <a:spAutoFit/>
          </a:bodyPr>
          <a:lstStyle/>
          <a:p>
            <a:r>
              <a:rPr lang="en-US" sz="2800" b="1">
                <a:solidFill>
                  <a:schemeClr val="tx2">
                    <a:lumMod val="20000"/>
                    <a:lumOff val="80000"/>
                  </a:schemeClr>
                </a:solidFill>
                <a:latin typeface="Muli"/>
              </a:rPr>
              <a:t>Đối tượng gây ảnh hưởng</a:t>
            </a:r>
          </a:p>
        </p:txBody>
      </p:sp>
      <p:pic>
        <p:nvPicPr>
          <p:cNvPr id="5122" name="Picture 2" descr="Lấp “lỗ hổng” bảo vệ dữ liệu cá nhâ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2612" y="972725"/>
            <a:ext cx="2929220" cy="164768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An toàn thông tin: Không chỉ là vấn đề kỹ thuật - Công ty cổ phần Truyền số  liệu Việt N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2612" y="2906019"/>
            <a:ext cx="2929220" cy="16971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66277" y="1497026"/>
            <a:ext cx="4095261" cy="2868542"/>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sz="1800" dirty="0" err="1">
                <a:solidFill>
                  <a:schemeClr val="tx2">
                    <a:lumMod val="20000"/>
                    <a:lumOff val="80000"/>
                  </a:schemeClr>
                </a:solidFill>
                <a:latin typeface="Nixie One"/>
              </a:rPr>
              <a:t>Người</a:t>
            </a:r>
            <a:r>
              <a:rPr lang="en-US" sz="1800" dirty="0">
                <a:solidFill>
                  <a:schemeClr val="tx2">
                    <a:lumMod val="20000"/>
                    <a:lumOff val="80000"/>
                  </a:schemeClr>
                </a:solidFill>
                <a:latin typeface="Nixie One"/>
              </a:rPr>
              <a:t> </a:t>
            </a:r>
            <a:r>
              <a:rPr lang="en-US" sz="1800" dirty="0" err="1">
                <a:solidFill>
                  <a:schemeClr val="tx2">
                    <a:lumMod val="20000"/>
                    <a:lumOff val="80000"/>
                  </a:schemeClr>
                </a:solidFill>
                <a:latin typeface="Nixie One"/>
              </a:rPr>
              <a:t>dùng</a:t>
            </a:r>
            <a:r>
              <a:rPr lang="en-US" sz="1800" dirty="0">
                <a:solidFill>
                  <a:schemeClr val="tx2">
                    <a:lumMod val="20000"/>
                    <a:lumOff val="80000"/>
                  </a:schemeClr>
                </a:solidFill>
                <a:latin typeface="Nixie One"/>
              </a:rPr>
              <a:t> </a:t>
            </a:r>
            <a:r>
              <a:rPr lang="en-US" sz="1800" dirty="0" err="1">
                <a:solidFill>
                  <a:schemeClr val="tx2">
                    <a:lumMod val="20000"/>
                    <a:lumOff val="80000"/>
                  </a:schemeClr>
                </a:solidFill>
                <a:latin typeface="Nixie One"/>
              </a:rPr>
              <a:t>trong</a:t>
            </a:r>
            <a:r>
              <a:rPr lang="en-US" sz="1800" dirty="0">
                <a:solidFill>
                  <a:schemeClr val="tx2">
                    <a:lumMod val="20000"/>
                    <a:lumOff val="80000"/>
                  </a:schemeClr>
                </a:solidFill>
                <a:latin typeface="Nixie One"/>
              </a:rPr>
              <a:t> </a:t>
            </a:r>
            <a:r>
              <a:rPr lang="en-US" sz="1800" dirty="0" err="1">
                <a:solidFill>
                  <a:schemeClr val="tx2">
                    <a:lumMod val="20000"/>
                    <a:lumOff val="80000"/>
                  </a:schemeClr>
                </a:solidFill>
                <a:latin typeface="Nixie One"/>
              </a:rPr>
              <a:t>hệ</a:t>
            </a:r>
            <a:r>
              <a:rPr lang="en-US" sz="1800" dirty="0">
                <a:solidFill>
                  <a:schemeClr val="tx2">
                    <a:lumMod val="20000"/>
                    <a:lumOff val="80000"/>
                  </a:schemeClr>
                </a:solidFill>
                <a:latin typeface="Nixie One"/>
              </a:rPr>
              <a:t> </a:t>
            </a:r>
            <a:r>
              <a:rPr lang="en-US" sz="1800" dirty="0" err="1">
                <a:solidFill>
                  <a:schemeClr val="tx2">
                    <a:lumMod val="20000"/>
                    <a:lumOff val="80000"/>
                  </a:schemeClr>
                </a:solidFill>
                <a:latin typeface="Nixie One"/>
              </a:rPr>
              <a:t>thống</a:t>
            </a:r>
            <a:endParaRPr lang="en-US" sz="1800" dirty="0">
              <a:solidFill>
                <a:schemeClr val="tx2">
                  <a:lumMod val="20000"/>
                  <a:lumOff val="80000"/>
                </a:schemeClr>
              </a:solidFill>
              <a:latin typeface="Nixie One"/>
            </a:endParaRPr>
          </a:p>
          <a:p>
            <a:pPr marL="285750" indent="-285750" algn="just">
              <a:lnSpc>
                <a:spcPct val="150000"/>
              </a:lnSpc>
              <a:buFont typeface="Wingdings" panose="05000000000000000000" pitchFamily="2" charset="2"/>
              <a:buChar char="Ø"/>
            </a:pPr>
            <a:r>
              <a:rPr lang="en-US" sz="1800" dirty="0" err="1">
                <a:solidFill>
                  <a:schemeClr val="tx2">
                    <a:lumMod val="20000"/>
                    <a:lumOff val="80000"/>
                  </a:schemeClr>
                </a:solidFill>
                <a:latin typeface="Nixie One"/>
              </a:rPr>
              <a:t>Người</a:t>
            </a:r>
            <a:r>
              <a:rPr lang="en-US" sz="1800" dirty="0">
                <a:solidFill>
                  <a:schemeClr val="tx2">
                    <a:lumMod val="20000"/>
                    <a:lumOff val="80000"/>
                  </a:schemeClr>
                </a:solidFill>
                <a:latin typeface="Nixie One"/>
              </a:rPr>
              <a:t> </a:t>
            </a:r>
            <a:r>
              <a:rPr lang="en-US" sz="1800" dirty="0" err="1">
                <a:solidFill>
                  <a:schemeClr val="tx2">
                    <a:lumMod val="20000"/>
                    <a:lumOff val="80000"/>
                  </a:schemeClr>
                </a:solidFill>
                <a:latin typeface="Nixie One"/>
              </a:rPr>
              <a:t>dùng</a:t>
            </a:r>
            <a:r>
              <a:rPr lang="en-US" sz="1800" dirty="0">
                <a:solidFill>
                  <a:schemeClr val="tx2">
                    <a:lumMod val="20000"/>
                    <a:lumOff val="80000"/>
                  </a:schemeClr>
                </a:solidFill>
                <a:latin typeface="Nixie One"/>
              </a:rPr>
              <a:t> </a:t>
            </a:r>
            <a:r>
              <a:rPr lang="en-US" sz="1800" dirty="0" err="1">
                <a:solidFill>
                  <a:schemeClr val="tx2">
                    <a:lumMod val="20000"/>
                    <a:lumOff val="80000"/>
                  </a:schemeClr>
                </a:solidFill>
                <a:latin typeface="Nixie One"/>
              </a:rPr>
              <a:t>ứng</a:t>
            </a:r>
            <a:r>
              <a:rPr lang="en-US" sz="1800" dirty="0">
                <a:solidFill>
                  <a:schemeClr val="tx2">
                    <a:lumMod val="20000"/>
                    <a:lumOff val="80000"/>
                  </a:schemeClr>
                </a:solidFill>
                <a:latin typeface="Nixie One"/>
              </a:rPr>
              <a:t> </a:t>
            </a:r>
            <a:r>
              <a:rPr lang="en-US" sz="1800" dirty="0" err="1">
                <a:solidFill>
                  <a:schemeClr val="tx2">
                    <a:lumMod val="20000"/>
                    <a:lumOff val="80000"/>
                  </a:schemeClr>
                </a:solidFill>
                <a:latin typeface="Nixie One"/>
              </a:rPr>
              <a:t>dụng</a:t>
            </a:r>
            <a:r>
              <a:rPr lang="en-US" sz="1800" dirty="0">
                <a:solidFill>
                  <a:schemeClr val="tx2">
                    <a:lumMod val="20000"/>
                    <a:lumOff val="80000"/>
                  </a:schemeClr>
                </a:solidFill>
                <a:latin typeface="Nixie One"/>
              </a:rPr>
              <a:t> (</a:t>
            </a:r>
            <a:r>
              <a:rPr lang="en-US" sz="1800" dirty="0" err="1">
                <a:solidFill>
                  <a:schemeClr val="tx2">
                    <a:lumMod val="20000"/>
                    <a:lumOff val="80000"/>
                  </a:schemeClr>
                </a:solidFill>
                <a:latin typeface="Nixie One"/>
              </a:rPr>
              <a:t>người</a:t>
            </a:r>
            <a:r>
              <a:rPr lang="en-US" sz="1800" dirty="0">
                <a:solidFill>
                  <a:schemeClr val="tx2">
                    <a:lumMod val="20000"/>
                    <a:lumOff val="80000"/>
                  </a:schemeClr>
                </a:solidFill>
                <a:latin typeface="Nixie One"/>
              </a:rPr>
              <a:t> </a:t>
            </a:r>
            <a:r>
              <a:rPr lang="en-US" sz="1800" dirty="0" err="1">
                <a:solidFill>
                  <a:schemeClr val="tx2">
                    <a:lumMod val="20000"/>
                    <a:lumOff val="80000"/>
                  </a:schemeClr>
                </a:solidFill>
                <a:latin typeface="Nixie One"/>
              </a:rPr>
              <a:t>sử</a:t>
            </a:r>
            <a:r>
              <a:rPr lang="en-US" sz="1800" dirty="0">
                <a:solidFill>
                  <a:schemeClr val="tx2">
                    <a:lumMod val="20000"/>
                    <a:lumOff val="80000"/>
                  </a:schemeClr>
                </a:solidFill>
                <a:latin typeface="Nixie One"/>
              </a:rPr>
              <a:t> </a:t>
            </a:r>
            <a:r>
              <a:rPr lang="en-US" sz="1800" dirty="0" err="1">
                <a:solidFill>
                  <a:schemeClr val="tx2">
                    <a:lumMod val="20000"/>
                    <a:lumOff val="80000"/>
                  </a:schemeClr>
                </a:solidFill>
                <a:latin typeface="Nixie One"/>
              </a:rPr>
              <a:t>dụng</a:t>
            </a:r>
            <a:r>
              <a:rPr lang="en-US" sz="1800" dirty="0">
                <a:solidFill>
                  <a:schemeClr val="tx2">
                    <a:lumMod val="20000"/>
                    <a:lumOff val="80000"/>
                  </a:schemeClr>
                </a:solidFill>
                <a:latin typeface="Nixie One"/>
              </a:rPr>
              <a:t> </a:t>
            </a:r>
            <a:r>
              <a:rPr lang="en-US" sz="1800" dirty="0" err="1">
                <a:solidFill>
                  <a:schemeClr val="tx2">
                    <a:lumMod val="20000"/>
                    <a:lumOff val="80000"/>
                  </a:schemeClr>
                </a:solidFill>
                <a:latin typeface="Nixie One"/>
              </a:rPr>
              <a:t>và</a:t>
            </a:r>
            <a:r>
              <a:rPr lang="en-US" sz="1800" dirty="0">
                <a:solidFill>
                  <a:schemeClr val="tx2">
                    <a:lumMod val="20000"/>
                    <a:lumOff val="80000"/>
                  </a:schemeClr>
                </a:solidFill>
                <a:latin typeface="Nixie One"/>
              </a:rPr>
              <a:t> </a:t>
            </a:r>
            <a:r>
              <a:rPr lang="en-US" sz="1800" dirty="0" err="1">
                <a:solidFill>
                  <a:schemeClr val="tx2">
                    <a:lumMod val="20000"/>
                    <a:lumOff val="80000"/>
                  </a:schemeClr>
                </a:solidFill>
                <a:latin typeface="Nixie One"/>
              </a:rPr>
              <a:t>nhà</a:t>
            </a:r>
            <a:r>
              <a:rPr lang="en-US" sz="1800" dirty="0">
                <a:solidFill>
                  <a:schemeClr val="tx2">
                    <a:lumMod val="20000"/>
                    <a:lumOff val="80000"/>
                  </a:schemeClr>
                </a:solidFill>
                <a:latin typeface="Nixie One"/>
              </a:rPr>
              <a:t> </a:t>
            </a:r>
            <a:r>
              <a:rPr lang="en-US" sz="1800" dirty="0" err="1">
                <a:solidFill>
                  <a:schemeClr val="tx2">
                    <a:lumMod val="20000"/>
                    <a:lumOff val="80000"/>
                  </a:schemeClr>
                </a:solidFill>
                <a:latin typeface="Nixie One"/>
              </a:rPr>
              <a:t>sản</a:t>
            </a:r>
            <a:r>
              <a:rPr lang="en-US" sz="1800" dirty="0">
                <a:solidFill>
                  <a:schemeClr val="tx2">
                    <a:lumMod val="20000"/>
                    <a:lumOff val="80000"/>
                  </a:schemeClr>
                </a:solidFill>
                <a:latin typeface="Nixie One"/>
              </a:rPr>
              <a:t> </a:t>
            </a:r>
            <a:r>
              <a:rPr lang="en-US" sz="1800" dirty="0" err="1">
                <a:solidFill>
                  <a:schemeClr val="tx2">
                    <a:lumMod val="20000"/>
                    <a:lumOff val="80000"/>
                  </a:schemeClr>
                </a:solidFill>
                <a:latin typeface="Nixie One"/>
              </a:rPr>
              <a:t>xuất</a:t>
            </a:r>
            <a:r>
              <a:rPr lang="en-US" sz="1800" dirty="0">
                <a:solidFill>
                  <a:schemeClr val="tx2">
                    <a:lumMod val="20000"/>
                    <a:lumOff val="80000"/>
                  </a:schemeClr>
                </a:solidFill>
                <a:latin typeface="Nixie One"/>
              </a:rPr>
              <a:t>)</a:t>
            </a:r>
          </a:p>
          <a:p>
            <a:pPr marL="285750" indent="-285750" algn="just">
              <a:lnSpc>
                <a:spcPct val="150000"/>
              </a:lnSpc>
              <a:buFont typeface="Wingdings" panose="05000000000000000000" pitchFamily="2" charset="2"/>
              <a:buChar char="Ø"/>
            </a:pPr>
            <a:r>
              <a:rPr lang="en-US" sz="1800" dirty="0">
                <a:solidFill>
                  <a:schemeClr val="tx2">
                    <a:lumMod val="20000"/>
                    <a:lumOff val="80000"/>
                  </a:schemeClr>
                </a:solidFill>
                <a:latin typeface="Nixie One"/>
              </a:rPr>
              <a:t> </a:t>
            </a:r>
            <a:r>
              <a:rPr lang="en-US" sz="1800" dirty="0" err="1">
                <a:solidFill>
                  <a:schemeClr val="tx2">
                    <a:lumMod val="20000"/>
                    <a:lumOff val="80000"/>
                  </a:schemeClr>
                </a:solidFill>
                <a:latin typeface="Nixie One"/>
              </a:rPr>
              <a:t>Nhóm</a:t>
            </a:r>
            <a:r>
              <a:rPr lang="en-US" sz="1800" dirty="0">
                <a:solidFill>
                  <a:schemeClr val="tx2">
                    <a:lumMod val="20000"/>
                    <a:lumOff val="80000"/>
                  </a:schemeClr>
                </a:solidFill>
                <a:latin typeface="Nixie One"/>
              </a:rPr>
              <a:t> </a:t>
            </a:r>
            <a:r>
              <a:rPr lang="en-US" sz="1800" dirty="0" err="1">
                <a:solidFill>
                  <a:schemeClr val="tx2">
                    <a:lumMod val="20000"/>
                    <a:lumOff val="80000"/>
                  </a:schemeClr>
                </a:solidFill>
                <a:latin typeface="Nixie One"/>
              </a:rPr>
              <a:t>sử</a:t>
            </a:r>
            <a:r>
              <a:rPr lang="en-US" sz="1800" dirty="0">
                <a:solidFill>
                  <a:schemeClr val="tx2">
                    <a:lumMod val="20000"/>
                    <a:lumOff val="80000"/>
                  </a:schemeClr>
                </a:solidFill>
                <a:latin typeface="Nixie One"/>
              </a:rPr>
              <a:t> </a:t>
            </a:r>
            <a:r>
              <a:rPr lang="en-US" sz="1800" dirty="0" err="1">
                <a:solidFill>
                  <a:schemeClr val="tx2">
                    <a:lumMod val="20000"/>
                    <a:lumOff val="80000"/>
                  </a:schemeClr>
                </a:solidFill>
                <a:latin typeface="Nixie One"/>
              </a:rPr>
              <a:t>dụng</a:t>
            </a:r>
            <a:r>
              <a:rPr lang="en-US" sz="1800" dirty="0">
                <a:solidFill>
                  <a:schemeClr val="tx2">
                    <a:lumMod val="20000"/>
                    <a:lumOff val="80000"/>
                  </a:schemeClr>
                </a:solidFill>
                <a:latin typeface="Nixie One"/>
              </a:rPr>
              <a:t> </a:t>
            </a:r>
            <a:r>
              <a:rPr lang="en-US" sz="1800" dirty="0" err="1">
                <a:solidFill>
                  <a:schemeClr val="tx2">
                    <a:lumMod val="20000"/>
                    <a:lumOff val="80000"/>
                  </a:schemeClr>
                </a:solidFill>
                <a:latin typeface="Nixie One"/>
              </a:rPr>
              <a:t>ở</a:t>
            </a:r>
            <a:r>
              <a:rPr lang="en-US" sz="1800" dirty="0">
                <a:solidFill>
                  <a:schemeClr val="tx2">
                    <a:lumMod val="20000"/>
                    <a:lumOff val="80000"/>
                  </a:schemeClr>
                </a:solidFill>
                <a:latin typeface="Nixie One"/>
              </a:rPr>
              <a:t> </a:t>
            </a:r>
            <a:r>
              <a:rPr lang="en-US" sz="1800" dirty="0" err="1">
                <a:solidFill>
                  <a:schemeClr val="tx2">
                    <a:lumMod val="20000"/>
                    <a:lumOff val="80000"/>
                  </a:schemeClr>
                </a:solidFill>
                <a:latin typeface="Nixie One"/>
              </a:rPr>
              <a:t>dạng</a:t>
            </a:r>
            <a:r>
              <a:rPr lang="en-US" sz="1800" dirty="0">
                <a:solidFill>
                  <a:schemeClr val="tx2">
                    <a:lumMod val="20000"/>
                    <a:lumOff val="80000"/>
                  </a:schemeClr>
                </a:solidFill>
                <a:latin typeface="Nixie One"/>
              </a:rPr>
              <a:t> </a:t>
            </a:r>
            <a:r>
              <a:rPr lang="en-US" sz="1800" dirty="0" err="1">
                <a:solidFill>
                  <a:schemeClr val="tx2">
                    <a:lumMod val="20000"/>
                    <a:lumOff val="80000"/>
                  </a:schemeClr>
                </a:solidFill>
                <a:latin typeface="Nixie One"/>
              </a:rPr>
              <a:t>dịch</a:t>
            </a:r>
            <a:r>
              <a:rPr lang="en-US" sz="1800" dirty="0">
                <a:solidFill>
                  <a:schemeClr val="tx2">
                    <a:lumMod val="20000"/>
                    <a:lumOff val="80000"/>
                  </a:schemeClr>
                </a:solidFill>
                <a:latin typeface="Nixie One"/>
              </a:rPr>
              <a:t> </a:t>
            </a:r>
            <a:r>
              <a:rPr lang="en-US" sz="1800" dirty="0" err="1">
                <a:solidFill>
                  <a:schemeClr val="tx2">
                    <a:lumMod val="20000"/>
                    <a:lumOff val="80000"/>
                  </a:schemeClr>
                </a:solidFill>
                <a:latin typeface="Nixie One"/>
              </a:rPr>
              <a:t>vụ</a:t>
            </a:r>
            <a:r>
              <a:rPr lang="en-US" sz="1800" dirty="0">
                <a:solidFill>
                  <a:schemeClr val="tx2">
                    <a:lumMod val="20000"/>
                    <a:lumOff val="80000"/>
                  </a:schemeClr>
                </a:solidFill>
                <a:latin typeface="Nixie One"/>
              </a:rPr>
              <a:t> (</a:t>
            </a:r>
            <a:r>
              <a:rPr lang="en-US" sz="1800" dirty="0" err="1">
                <a:solidFill>
                  <a:schemeClr val="tx2">
                    <a:lumMod val="20000"/>
                    <a:lumOff val="80000"/>
                  </a:schemeClr>
                </a:solidFill>
                <a:latin typeface="Nixie One"/>
              </a:rPr>
              <a:t>hệ</a:t>
            </a:r>
            <a:r>
              <a:rPr lang="en-US" sz="1800" dirty="0">
                <a:solidFill>
                  <a:schemeClr val="tx2">
                    <a:lumMod val="20000"/>
                    <a:lumOff val="80000"/>
                  </a:schemeClr>
                </a:solidFill>
                <a:latin typeface="Nixie One"/>
              </a:rPr>
              <a:t> </a:t>
            </a:r>
            <a:r>
              <a:rPr lang="en-US" sz="1800" dirty="0" err="1">
                <a:solidFill>
                  <a:schemeClr val="tx2">
                    <a:lumMod val="20000"/>
                    <a:lumOff val="80000"/>
                  </a:schemeClr>
                </a:solidFill>
                <a:latin typeface="Nixie One"/>
              </a:rPr>
              <a:t>thống</a:t>
            </a:r>
            <a:r>
              <a:rPr lang="en-US" sz="1800" dirty="0">
                <a:solidFill>
                  <a:schemeClr val="tx2">
                    <a:lumMod val="20000"/>
                    <a:lumOff val="80000"/>
                  </a:schemeClr>
                </a:solidFill>
                <a:latin typeface="Nixie One"/>
              </a:rPr>
              <a:t> </a:t>
            </a:r>
            <a:r>
              <a:rPr lang="en-US" sz="1800" dirty="0" err="1">
                <a:solidFill>
                  <a:schemeClr val="tx2">
                    <a:lumMod val="20000"/>
                    <a:lumOff val="80000"/>
                  </a:schemeClr>
                </a:solidFill>
                <a:latin typeface="Nixie One"/>
              </a:rPr>
              <a:t>và</a:t>
            </a:r>
            <a:r>
              <a:rPr lang="en-US" sz="1800" dirty="0">
                <a:solidFill>
                  <a:schemeClr val="tx2">
                    <a:lumMod val="20000"/>
                    <a:lumOff val="80000"/>
                  </a:schemeClr>
                </a:solidFill>
                <a:latin typeface="Nixie One"/>
              </a:rPr>
              <a:t> </a:t>
            </a:r>
            <a:r>
              <a:rPr lang="en-US" sz="1800" dirty="0" err="1">
                <a:solidFill>
                  <a:schemeClr val="tx2">
                    <a:lumMod val="20000"/>
                    <a:lumOff val="80000"/>
                  </a:schemeClr>
                </a:solidFill>
                <a:latin typeface="Nixie One"/>
              </a:rPr>
              <a:t>người</a:t>
            </a:r>
            <a:r>
              <a:rPr lang="en-US" sz="1800" dirty="0">
                <a:solidFill>
                  <a:schemeClr val="tx2">
                    <a:lumMod val="20000"/>
                    <a:lumOff val="80000"/>
                  </a:schemeClr>
                </a:solidFill>
                <a:latin typeface="Nixie One"/>
              </a:rPr>
              <a:t> </a:t>
            </a:r>
            <a:r>
              <a:rPr lang="en-US" sz="1800" dirty="0" err="1">
                <a:solidFill>
                  <a:schemeClr val="tx2">
                    <a:lumMod val="20000"/>
                    <a:lumOff val="80000"/>
                  </a:schemeClr>
                </a:solidFill>
                <a:latin typeface="Nixie One"/>
              </a:rPr>
              <a:t>phục</a:t>
            </a:r>
            <a:r>
              <a:rPr lang="en-US" sz="1800" dirty="0">
                <a:solidFill>
                  <a:schemeClr val="tx2">
                    <a:lumMod val="20000"/>
                    <a:lumOff val="80000"/>
                  </a:schemeClr>
                </a:solidFill>
                <a:latin typeface="Nixie One"/>
              </a:rPr>
              <a:t> </a:t>
            </a:r>
            <a:r>
              <a:rPr lang="en-US" sz="1800" dirty="0" err="1">
                <a:solidFill>
                  <a:schemeClr val="tx2">
                    <a:lumMod val="20000"/>
                    <a:lumOff val="80000"/>
                  </a:schemeClr>
                </a:solidFill>
                <a:latin typeface="Nixie One"/>
              </a:rPr>
              <a:t>vụ</a:t>
            </a:r>
            <a:r>
              <a:rPr lang="en-US" sz="1800" dirty="0">
                <a:solidFill>
                  <a:schemeClr val="tx2">
                    <a:lumMod val="20000"/>
                    <a:lumOff val="80000"/>
                  </a:schemeClr>
                </a:solidFill>
                <a:latin typeface="Nixie One"/>
              </a:rPr>
              <a:t> </a:t>
            </a:r>
            <a:r>
              <a:rPr lang="en-US" sz="1800" dirty="0" err="1">
                <a:solidFill>
                  <a:schemeClr val="tx2">
                    <a:lumMod val="20000"/>
                    <a:lumOff val="80000"/>
                  </a:schemeClr>
                </a:solidFill>
                <a:latin typeface="Nixie One"/>
              </a:rPr>
              <a:t>quản</a:t>
            </a:r>
            <a:r>
              <a:rPr lang="en-US" sz="1800" dirty="0">
                <a:solidFill>
                  <a:schemeClr val="tx2">
                    <a:lumMod val="20000"/>
                    <a:lumOff val="80000"/>
                  </a:schemeClr>
                </a:solidFill>
                <a:latin typeface="Nixie One"/>
              </a:rPr>
              <a:t> </a:t>
            </a:r>
            <a:r>
              <a:rPr lang="en-US" sz="1800" dirty="0" err="1">
                <a:solidFill>
                  <a:schemeClr val="tx2">
                    <a:lumMod val="20000"/>
                    <a:lumOff val="80000"/>
                  </a:schemeClr>
                </a:solidFill>
                <a:latin typeface="Nixie One"/>
              </a:rPr>
              <a:t>trị</a:t>
            </a:r>
            <a:r>
              <a:rPr lang="en-US" sz="1800" dirty="0">
                <a:solidFill>
                  <a:schemeClr val="tx2">
                    <a:lumMod val="20000"/>
                    <a:lumOff val="80000"/>
                  </a:schemeClr>
                </a:solidFill>
                <a:latin typeface="Nixie One"/>
              </a:rPr>
              <a:t>)</a:t>
            </a:r>
          </a:p>
          <a:p>
            <a:pPr marL="285750" indent="-285750" algn="just">
              <a:lnSpc>
                <a:spcPct val="150000"/>
              </a:lnSpc>
              <a:buFont typeface="Wingdings" panose="05000000000000000000" pitchFamily="2" charset="2"/>
              <a:buChar char="Ø"/>
            </a:pPr>
            <a:r>
              <a:rPr lang="en-US" sz="1800" dirty="0" err="1">
                <a:solidFill>
                  <a:schemeClr val="tx2">
                    <a:lumMod val="20000"/>
                    <a:lumOff val="80000"/>
                  </a:schemeClr>
                </a:solidFill>
                <a:latin typeface="Nixie One"/>
              </a:rPr>
              <a:t>Người</a:t>
            </a:r>
            <a:r>
              <a:rPr lang="en-US" sz="1800" dirty="0">
                <a:solidFill>
                  <a:schemeClr val="tx2">
                    <a:lumMod val="20000"/>
                    <a:lumOff val="80000"/>
                  </a:schemeClr>
                </a:solidFill>
                <a:latin typeface="Nixie One"/>
              </a:rPr>
              <a:t> </a:t>
            </a:r>
            <a:r>
              <a:rPr lang="en-US" sz="1800" dirty="0" err="1">
                <a:solidFill>
                  <a:schemeClr val="tx2">
                    <a:lumMod val="20000"/>
                    <a:lumOff val="80000"/>
                  </a:schemeClr>
                </a:solidFill>
                <a:latin typeface="Nixie One"/>
              </a:rPr>
              <a:t>dùng</a:t>
            </a:r>
            <a:r>
              <a:rPr lang="en-US" sz="1800" dirty="0">
                <a:solidFill>
                  <a:schemeClr val="tx2">
                    <a:lumMod val="20000"/>
                    <a:lumOff val="80000"/>
                  </a:schemeClr>
                </a:solidFill>
                <a:latin typeface="Nixie One"/>
              </a:rPr>
              <a:t> </a:t>
            </a:r>
            <a:r>
              <a:rPr lang="en-US" sz="1800" dirty="0" err="1">
                <a:solidFill>
                  <a:schemeClr val="tx2">
                    <a:lumMod val="20000"/>
                    <a:lumOff val="80000"/>
                  </a:schemeClr>
                </a:solidFill>
                <a:latin typeface="Nixie One"/>
              </a:rPr>
              <a:t>vãn</a:t>
            </a:r>
            <a:r>
              <a:rPr lang="en-US" sz="1800" dirty="0">
                <a:solidFill>
                  <a:schemeClr val="tx2">
                    <a:lumMod val="20000"/>
                    <a:lumOff val="80000"/>
                  </a:schemeClr>
                </a:solidFill>
                <a:latin typeface="Nixie One"/>
              </a:rPr>
              <a:t> </a:t>
            </a:r>
            <a:r>
              <a:rPr lang="en-US" sz="1800" dirty="0" err="1">
                <a:solidFill>
                  <a:schemeClr val="tx2">
                    <a:lumMod val="20000"/>
                    <a:lumOff val="80000"/>
                  </a:schemeClr>
                </a:solidFill>
                <a:latin typeface="Nixie One"/>
              </a:rPr>
              <a:t>lai</a:t>
            </a:r>
            <a:endParaRPr lang="en-US" sz="1800" dirty="0">
              <a:solidFill>
                <a:schemeClr val="tx2">
                  <a:lumMod val="20000"/>
                  <a:lumOff val="80000"/>
                </a:schemeClr>
              </a:solidFill>
              <a:latin typeface="Nixie One"/>
            </a:endParaRPr>
          </a:p>
          <a:p>
            <a:pPr marL="285750" indent="-285750">
              <a:lnSpc>
                <a:spcPct val="150000"/>
              </a:lnSpc>
              <a:buFont typeface="Wingdings" panose="05000000000000000000" pitchFamily="2" charset="2"/>
              <a:buChar char="Ø"/>
            </a:pP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6"/>
          <p:cNvSpPr txBox="1">
            <a:spLocks noGrp="1"/>
          </p:cNvSpPr>
          <p:nvPr>
            <p:ph type="title"/>
          </p:nvPr>
        </p:nvSpPr>
        <p:spPr>
          <a:xfrm>
            <a:off x="1888628" y="433944"/>
            <a:ext cx="5366743"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err="1">
                <a:solidFill>
                  <a:schemeClr val="tx2">
                    <a:lumMod val="20000"/>
                    <a:lumOff val="80000"/>
                  </a:schemeClr>
                </a:solidFill>
              </a:rPr>
              <a:t>Đối</a:t>
            </a:r>
            <a:r>
              <a:rPr lang="en" sz="3200" dirty="0">
                <a:solidFill>
                  <a:schemeClr val="tx2">
                    <a:lumMod val="20000"/>
                    <a:lumOff val="80000"/>
                  </a:schemeClr>
                </a:solidFill>
              </a:rPr>
              <a:t> </a:t>
            </a:r>
            <a:r>
              <a:rPr lang="en" sz="3200" dirty="0" err="1">
                <a:solidFill>
                  <a:schemeClr val="tx2">
                    <a:lumMod val="20000"/>
                    <a:lumOff val="80000"/>
                  </a:schemeClr>
                </a:solidFill>
              </a:rPr>
              <a:t>tượng</a:t>
            </a:r>
            <a:r>
              <a:rPr lang="en" sz="3200" dirty="0">
                <a:solidFill>
                  <a:schemeClr val="tx2">
                    <a:lumMod val="20000"/>
                    <a:lumOff val="80000"/>
                  </a:schemeClr>
                </a:solidFill>
              </a:rPr>
              <a:t> </a:t>
            </a:r>
            <a:r>
              <a:rPr lang="en" sz="3200" dirty="0" err="1">
                <a:solidFill>
                  <a:schemeClr val="tx2">
                    <a:lumMod val="20000"/>
                    <a:lumOff val="80000"/>
                  </a:schemeClr>
                </a:solidFill>
              </a:rPr>
              <a:t>bị</a:t>
            </a:r>
            <a:r>
              <a:rPr lang="en" sz="3200" dirty="0">
                <a:solidFill>
                  <a:schemeClr val="tx2">
                    <a:lumMod val="20000"/>
                    <a:lumOff val="80000"/>
                  </a:schemeClr>
                </a:solidFill>
              </a:rPr>
              <a:t> </a:t>
            </a:r>
            <a:r>
              <a:rPr lang="en" sz="3200" dirty="0" err="1">
                <a:solidFill>
                  <a:schemeClr val="tx2">
                    <a:lumMod val="20000"/>
                    <a:lumOff val="80000"/>
                  </a:schemeClr>
                </a:solidFill>
              </a:rPr>
              <a:t>ảnh</a:t>
            </a:r>
            <a:r>
              <a:rPr lang="en" sz="3200" dirty="0">
                <a:solidFill>
                  <a:schemeClr val="tx2">
                    <a:lumMod val="20000"/>
                    <a:lumOff val="80000"/>
                  </a:schemeClr>
                </a:solidFill>
              </a:rPr>
              <a:t> </a:t>
            </a:r>
            <a:r>
              <a:rPr lang="en" sz="3200" dirty="0" err="1">
                <a:solidFill>
                  <a:schemeClr val="tx2">
                    <a:lumMod val="20000"/>
                    <a:lumOff val="80000"/>
                  </a:schemeClr>
                </a:solidFill>
              </a:rPr>
              <a:t>hưởng</a:t>
            </a:r>
            <a:endParaRPr sz="3200" dirty="0">
              <a:solidFill>
                <a:schemeClr val="tx2">
                  <a:lumMod val="20000"/>
                  <a:lumOff val="80000"/>
                </a:schemeClr>
              </a:solidFill>
            </a:endParaRPr>
          </a:p>
        </p:txBody>
      </p:sp>
      <p:sp>
        <p:nvSpPr>
          <p:cNvPr id="373" name="Google Shape;373;p16"/>
          <p:cNvSpPr txBox="1">
            <a:spLocks noGrp="1"/>
          </p:cNvSpPr>
          <p:nvPr>
            <p:ph type="body" idx="1"/>
          </p:nvPr>
        </p:nvSpPr>
        <p:spPr>
          <a:xfrm>
            <a:off x="1367883" y="860351"/>
            <a:ext cx="5427229" cy="2953873"/>
          </a:xfrm>
          <a:prstGeom prst="rect">
            <a:avLst/>
          </a:prstGeom>
        </p:spPr>
        <p:txBody>
          <a:bodyPr spcFirstLastPara="1" wrap="square" lIns="91425" tIns="91425" rIns="91425" bIns="91425" anchor="t" anchorCtr="0">
            <a:noAutofit/>
          </a:bodyPr>
          <a:lstStyle/>
          <a:p>
            <a:pPr lvl="0" algn="just"/>
            <a:r>
              <a:rPr lang="en-US" sz="1600" dirty="0" err="1"/>
              <a:t>Các</a:t>
            </a:r>
            <a:r>
              <a:rPr lang="en-US" sz="1600" dirty="0"/>
              <a:t> </a:t>
            </a:r>
            <a:r>
              <a:rPr lang="en-US" sz="1600" dirty="0" err="1"/>
              <a:t>tài</a:t>
            </a:r>
            <a:r>
              <a:rPr lang="en-US" sz="1600" dirty="0"/>
              <a:t> </a:t>
            </a:r>
            <a:r>
              <a:rPr lang="en-US" sz="1600" dirty="0" err="1"/>
              <a:t>nguyên</a:t>
            </a:r>
            <a:r>
              <a:rPr lang="en-US" sz="1600" dirty="0"/>
              <a:t> </a:t>
            </a:r>
            <a:r>
              <a:rPr lang="en-US" sz="1600" dirty="0" err="1"/>
              <a:t>có</a:t>
            </a:r>
            <a:r>
              <a:rPr lang="en-US" sz="1600" dirty="0"/>
              <a:t> </a:t>
            </a:r>
            <a:r>
              <a:rPr lang="en-US" sz="1600" dirty="0" err="1"/>
              <a:t>giá</a:t>
            </a:r>
            <a:r>
              <a:rPr lang="en-US" sz="1600" dirty="0"/>
              <a:t> </a:t>
            </a:r>
            <a:r>
              <a:rPr lang="en-US" sz="1600" dirty="0" err="1"/>
              <a:t>trị</a:t>
            </a:r>
            <a:r>
              <a:rPr lang="en-US" sz="1600" dirty="0"/>
              <a:t> </a:t>
            </a:r>
            <a:r>
              <a:rPr lang="en-US" sz="1600" dirty="0" err="1"/>
              <a:t>như</a:t>
            </a:r>
            <a:r>
              <a:rPr lang="en-US" sz="1600" dirty="0"/>
              <a:t> </a:t>
            </a:r>
            <a:r>
              <a:rPr lang="en-US" sz="1600" dirty="0" err="1"/>
              <a:t>là</a:t>
            </a:r>
            <a:r>
              <a:rPr lang="en-US" sz="1600" dirty="0"/>
              <a:t> </a:t>
            </a:r>
            <a:r>
              <a:rPr lang="en-US" sz="1600" dirty="0" err="1"/>
              <a:t>các</a:t>
            </a:r>
            <a:r>
              <a:rPr lang="en-US" sz="1600" dirty="0"/>
              <a:t> </a:t>
            </a:r>
            <a:r>
              <a:rPr lang="en-US" sz="1600" dirty="0" err="1"/>
              <a:t>thiết</a:t>
            </a:r>
            <a:r>
              <a:rPr lang="en-US" sz="1600" dirty="0"/>
              <a:t> </a:t>
            </a:r>
            <a:r>
              <a:rPr lang="en-US" sz="1600" dirty="0" err="1"/>
              <a:t>bị</a:t>
            </a:r>
            <a:r>
              <a:rPr lang="en-US" sz="1600" dirty="0"/>
              <a:t> </a:t>
            </a:r>
            <a:r>
              <a:rPr lang="en-US" sz="1600" dirty="0" err="1"/>
              <a:t>đầu</a:t>
            </a:r>
            <a:r>
              <a:rPr lang="en-US" sz="1600" dirty="0"/>
              <a:t> </a:t>
            </a:r>
            <a:r>
              <a:rPr lang="en-US" sz="1600" dirty="0" err="1"/>
              <a:t>cuối</a:t>
            </a:r>
            <a:r>
              <a:rPr lang="en-US" sz="1600" dirty="0"/>
              <a:t> hay </a:t>
            </a:r>
            <a:r>
              <a:rPr lang="en-US" sz="1600" dirty="0" err="1"/>
              <a:t>là</a:t>
            </a:r>
            <a:r>
              <a:rPr lang="en-US" sz="1600" dirty="0"/>
              <a:t> </a:t>
            </a:r>
            <a:r>
              <a:rPr lang="en-US" sz="1600" dirty="0" err="1"/>
              <a:t>thông</a:t>
            </a:r>
            <a:r>
              <a:rPr lang="en-US" sz="1600" dirty="0"/>
              <a:t> tin </a:t>
            </a:r>
            <a:r>
              <a:rPr lang="en-US" sz="1600" dirty="0" err="1"/>
              <a:t>của</a:t>
            </a:r>
            <a:r>
              <a:rPr lang="en-US" sz="1600" dirty="0"/>
              <a:t> </a:t>
            </a:r>
            <a:r>
              <a:rPr lang="en-US" sz="1600" dirty="0" err="1"/>
              <a:t>hệ</a:t>
            </a:r>
            <a:r>
              <a:rPr lang="en-US" sz="1600" dirty="0"/>
              <a:t> </a:t>
            </a:r>
            <a:r>
              <a:rPr lang="en-US" sz="1600" dirty="0" err="1"/>
              <a:t>thống</a:t>
            </a:r>
            <a:r>
              <a:rPr lang="en-US" sz="1600" dirty="0"/>
              <a:t>, </a:t>
            </a:r>
            <a:r>
              <a:rPr lang="en-US" sz="1600" dirty="0" err="1"/>
              <a:t>dịch</a:t>
            </a:r>
            <a:r>
              <a:rPr lang="en-US" sz="1600" dirty="0"/>
              <a:t> </a:t>
            </a:r>
            <a:r>
              <a:rPr lang="en-US" sz="1600" dirty="0" err="1"/>
              <a:t>vụ</a:t>
            </a:r>
            <a:r>
              <a:rPr lang="en-US" sz="1600" dirty="0"/>
              <a:t>. </a:t>
            </a:r>
          </a:p>
          <a:p>
            <a:pPr lvl="0" algn="just"/>
            <a:r>
              <a:rPr lang="en-US" sz="1600" dirty="0" err="1"/>
              <a:t>Thông</a:t>
            </a:r>
            <a:r>
              <a:rPr lang="en-US" sz="1600" dirty="0"/>
              <a:t> tin </a:t>
            </a:r>
            <a:r>
              <a:rPr lang="en-US" sz="1600" dirty="0" err="1"/>
              <a:t>thì</a:t>
            </a:r>
            <a:r>
              <a:rPr lang="en-US" sz="1600" dirty="0"/>
              <a:t> bao </a:t>
            </a:r>
            <a:r>
              <a:rPr lang="en-US" sz="1600" dirty="0" err="1"/>
              <a:t>gồm</a:t>
            </a:r>
            <a:r>
              <a:rPr lang="en-US" sz="1600" dirty="0"/>
              <a:t> </a:t>
            </a:r>
            <a:r>
              <a:rPr lang="en-US" sz="1600" dirty="0" err="1"/>
              <a:t>tất</a:t>
            </a:r>
            <a:r>
              <a:rPr lang="en-US" sz="1600" dirty="0"/>
              <a:t> </a:t>
            </a:r>
            <a:r>
              <a:rPr lang="en-US" sz="1600" dirty="0" err="1"/>
              <a:t>các</a:t>
            </a:r>
            <a:r>
              <a:rPr lang="en-US" sz="1600" dirty="0"/>
              <a:t> </a:t>
            </a:r>
            <a:r>
              <a:rPr lang="en-US" sz="1600" dirty="0" err="1"/>
              <a:t>các</a:t>
            </a:r>
            <a:r>
              <a:rPr lang="en-US" sz="1600" dirty="0"/>
              <a:t> </a:t>
            </a:r>
            <a:r>
              <a:rPr lang="en-US" sz="1600" dirty="0" err="1"/>
              <a:t>tệp</a:t>
            </a:r>
            <a:r>
              <a:rPr lang="en-US" sz="1600" dirty="0"/>
              <a:t> </a:t>
            </a:r>
            <a:r>
              <a:rPr lang="en-US" sz="1600" dirty="0" err="1"/>
              <a:t>của</a:t>
            </a:r>
            <a:r>
              <a:rPr lang="en-US" sz="1600" dirty="0"/>
              <a:t> </a:t>
            </a:r>
            <a:r>
              <a:rPr lang="en-US" sz="1600" dirty="0" err="1"/>
              <a:t>hệ</a:t>
            </a:r>
            <a:r>
              <a:rPr lang="en-US" sz="1600" dirty="0"/>
              <a:t> </a:t>
            </a:r>
            <a:r>
              <a:rPr lang="en-US" sz="1600" dirty="0" err="1"/>
              <a:t>thống</a:t>
            </a:r>
            <a:r>
              <a:rPr lang="en-US" sz="1600" dirty="0"/>
              <a:t> </a:t>
            </a:r>
            <a:r>
              <a:rPr lang="en-US" sz="1600" dirty="0" err="1"/>
              <a:t>như</a:t>
            </a:r>
            <a:r>
              <a:rPr lang="en-US" sz="1600" dirty="0"/>
              <a:t>: </a:t>
            </a:r>
            <a:r>
              <a:rPr lang="en-US" sz="1600" dirty="0" err="1"/>
              <a:t>chương</a:t>
            </a:r>
            <a:r>
              <a:rPr lang="en-US" sz="1600" dirty="0"/>
              <a:t> </a:t>
            </a:r>
            <a:r>
              <a:rPr lang="en-US" sz="1600" dirty="0" err="1"/>
              <a:t>trình</a:t>
            </a:r>
            <a:r>
              <a:rPr lang="en-US" sz="1600" dirty="0"/>
              <a:t>, </a:t>
            </a:r>
            <a:r>
              <a:rPr lang="en-US" sz="1600" dirty="0" err="1"/>
              <a:t>dữ</a:t>
            </a:r>
            <a:r>
              <a:rPr lang="en-US" sz="1600" dirty="0"/>
              <a:t> </a:t>
            </a:r>
            <a:r>
              <a:rPr lang="en-US" sz="1600" dirty="0" err="1"/>
              <a:t>liệu</a:t>
            </a:r>
            <a:r>
              <a:rPr lang="en-US" sz="1600" dirty="0"/>
              <a:t>, </a:t>
            </a:r>
            <a:r>
              <a:rPr lang="en-US" sz="1600" dirty="0" err="1"/>
              <a:t>thư</a:t>
            </a:r>
            <a:r>
              <a:rPr lang="en-US" sz="1600" dirty="0"/>
              <a:t> </a:t>
            </a:r>
            <a:r>
              <a:rPr lang="en-US" sz="1600" dirty="0" err="1"/>
              <a:t>mục</a:t>
            </a:r>
            <a:r>
              <a:rPr lang="en-US" sz="1600" dirty="0"/>
              <a:t> </a:t>
            </a:r>
            <a:r>
              <a:rPr lang="en-US" sz="1600" dirty="0" err="1"/>
              <a:t>tệp</a:t>
            </a:r>
            <a:r>
              <a:rPr lang="en-US" sz="1600" dirty="0"/>
              <a:t> </a:t>
            </a:r>
            <a:r>
              <a:rPr lang="en-US" sz="1600" dirty="0" err="1"/>
              <a:t>của</a:t>
            </a:r>
            <a:r>
              <a:rPr lang="en-US" sz="1600" dirty="0"/>
              <a:t> </a:t>
            </a:r>
            <a:r>
              <a:rPr lang="en-US" sz="1600" dirty="0" err="1"/>
              <a:t>hệ</a:t>
            </a:r>
            <a:r>
              <a:rPr lang="en-US" sz="1600" dirty="0"/>
              <a:t> </a:t>
            </a:r>
            <a:r>
              <a:rPr lang="en-US" sz="1600" dirty="0" err="1"/>
              <a:t>thống</a:t>
            </a:r>
            <a:r>
              <a:rPr lang="en-US" sz="1600" dirty="0"/>
              <a:t> </a:t>
            </a:r>
            <a:r>
              <a:rPr lang="en-US" sz="1600" dirty="0" err="1"/>
              <a:t>và</a:t>
            </a:r>
            <a:r>
              <a:rPr lang="en-US" sz="1600" dirty="0"/>
              <a:t> </a:t>
            </a:r>
            <a:r>
              <a:rPr lang="en-US" sz="1600" dirty="0" err="1"/>
              <a:t>tất</a:t>
            </a:r>
            <a:r>
              <a:rPr lang="en-US" sz="1600" dirty="0"/>
              <a:t> </a:t>
            </a:r>
            <a:r>
              <a:rPr lang="en-US" sz="1600" dirty="0" err="1"/>
              <a:t>các</a:t>
            </a:r>
            <a:r>
              <a:rPr lang="en-US" sz="1600" dirty="0"/>
              <a:t> </a:t>
            </a:r>
            <a:r>
              <a:rPr lang="en-US" sz="1600" dirty="0" err="1"/>
              <a:t>thư</a:t>
            </a:r>
            <a:r>
              <a:rPr lang="en-US" sz="1600" dirty="0"/>
              <a:t> </a:t>
            </a:r>
            <a:r>
              <a:rPr lang="en-US" sz="1600" dirty="0" err="1"/>
              <a:t>mục</a:t>
            </a:r>
            <a:r>
              <a:rPr lang="en-US" sz="1600" dirty="0"/>
              <a:t> </a:t>
            </a:r>
            <a:r>
              <a:rPr lang="en-US" sz="1600" dirty="0" err="1"/>
              <a:t>của</a:t>
            </a:r>
            <a:r>
              <a:rPr lang="en-US" sz="1600" dirty="0"/>
              <a:t> </a:t>
            </a:r>
            <a:r>
              <a:rPr lang="en-US" sz="1600" dirty="0" err="1"/>
              <a:t>người</a:t>
            </a:r>
            <a:r>
              <a:rPr lang="en-US" sz="1600" dirty="0"/>
              <a:t> dung</a:t>
            </a:r>
          </a:p>
          <a:p>
            <a:pPr marL="139700" lvl="0" indent="0" algn="just">
              <a:buNone/>
            </a:pPr>
            <a:r>
              <a:rPr lang="en-US" sz="1600" dirty="0"/>
              <a:t>Khi </a:t>
            </a:r>
            <a:r>
              <a:rPr lang="en-US" sz="1600" dirty="0" err="1"/>
              <a:t>bị</a:t>
            </a:r>
            <a:r>
              <a:rPr lang="en-US" sz="1600" dirty="0"/>
              <a:t> </a:t>
            </a:r>
            <a:r>
              <a:rPr lang="en-US" sz="1600" dirty="0" err="1"/>
              <a:t>ảnh</a:t>
            </a:r>
            <a:r>
              <a:rPr lang="en-US" sz="1600" dirty="0"/>
              <a:t> </a:t>
            </a:r>
            <a:r>
              <a:rPr lang="en-US" sz="1600" dirty="0" err="1"/>
              <a:t>hưởng</a:t>
            </a:r>
            <a:r>
              <a:rPr lang="en-US" sz="1600" dirty="0"/>
              <a:t>, </a:t>
            </a:r>
            <a:r>
              <a:rPr lang="en-US" sz="1600" dirty="0" err="1"/>
              <a:t>các</a:t>
            </a:r>
            <a:r>
              <a:rPr lang="en-US" sz="1600" dirty="0"/>
              <a:t> </a:t>
            </a:r>
            <a:r>
              <a:rPr lang="en-US" sz="1600" dirty="0" err="1"/>
              <a:t>tài</a:t>
            </a:r>
            <a:r>
              <a:rPr lang="en-US" sz="1600" dirty="0"/>
              <a:t> </a:t>
            </a:r>
            <a:r>
              <a:rPr lang="en-US" sz="1600" dirty="0" err="1"/>
              <a:t>nguyên</a:t>
            </a:r>
            <a:r>
              <a:rPr lang="en-US" sz="1600" dirty="0"/>
              <a:t> </a:t>
            </a:r>
            <a:r>
              <a:rPr lang="en-US" sz="1600" dirty="0" err="1"/>
              <a:t>sẽ</a:t>
            </a:r>
            <a:r>
              <a:rPr lang="en-US" sz="1600" dirty="0"/>
              <a:t> </a:t>
            </a:r>
            <a:r>
              <a:rPr lang="en-US" sz="1600" dirty="0" err="1"/>
              <a:t>bị</a:t>
            </a:r>
            <a:r>
              <a:rPr lang="en-US" sz="1600" dirty="0"/>
              <a:t> </a:t>
            </a:r>
            <a:r>
              <a:rPr lang="en-US" sz="1600" dirty="0" err="1"/>
              <a:t>ảnh</a:t>
            </a:r>
            <a:r>
              <a:rPr lang="en-US" sz="1600" dirty="0"/>
              <a:t> </a:t>
            </a:r>
            <a:r>
              <a:rPr lang="en-US" sz="1600" dirty="0" err="1"/>
              <a:t>hưởng</a:t>
            </a:r>
            <a:r>
              <a:rPr lang="en-US" sz="1600" dirty="0"/>
              <a:t> </a:t>
            </a:r>
            <a:r>
              <a:rPr lang="en-US" sz="1600" dirty="0" err="1"/>
              <a:t>theo</a:t>
            </a:r>
            <a:r>
              <a:rPr lang="en-US" sz="1600" dirty="0"/>
              <a:t> </a:t>
            </a:r>
            <a:r>
              <a:rPr lang="en-US" sz="1600" dirty="0" err="1"/>
              <a:t>hướng</a:t>
            </a:r>
            <a:r>
              <a:rPr lang="en-US" sz="1600" dirty="0"/>
              <a:t> </a:t>
            </a:r>
            <a:r>
              <a:rPr lang="en-US" sz="1600" dirty="0" err="1"/>
              <a:t>dây</a:t>
            </a:r>
            <a:r>
              <a:rPr lang="en-US" sz="1600" dirty="0"/>
              <a:t> </a:t>
            </a:r>
            <a:r>
              <a:rPr lang="en-US" sz="1600" dirty="0" err="1"/>
              <a:t>chuyền</a:t>
            </a:r>
            <a:r>
              <a:rPr lang="en-US" sz="1600" dirty="0"/>
              <a:t> </a:t>
            </a:r>
            <a:r>
              <a:rPr lang="en-US" sz="1600" dirty="0" err="1"/>
              <a:t>khiến</a:t>
            </a:r>
            <a:r>
              <a:rPr lang="en-US" sz="1600" dirty="0"/>
              <a:t> </a:t>
            </a:r>
            <a:r>
              <a:rPr lang="en-US" sz="1600" dirty="0" err="1"/>
              <a:t>cho</a:t>
            </a:r>
            <a:r>
              <a:rPr lang="en-US" sz="1600" dirty="0"/>
              <a:t> </a:t>
            </a:r>
            <a:r>
              <a:rPr lang="en-US" sz="1600" dirty="0" err="1"/>
              <a:t>ảnh</a:t>
            </a:r>
            <a:r>
              <a:rPr lang="en-US" sz="1600" dirty="0"/>
              <a:t> </a:t>
            </a:r>
            <a:r>
              <a:rPr lang="en-US" sz="1600" dirty="0" err="1"/>
              <a:t>hưởng</a:t>
            </a:r>
            <a:r>
              <a:rPr lang="en-US" sz="1600" dirty="0"/>
              <a:t> </a:t>
            </a:r>
            <a:r>
              <a:rPr lang="en-US" sz="1600" dirty="0" err="1"/>
              <a:t>có</a:t>
            </a:r>
            <a:r>
              <a:rPr lang="en-US" sz="1600" dirty="0"/>
              <a:t> </a:t>
            </a:r>
            <a:r>
              <a:rPr lang="en-US" sz="1600" dirty="0" err="1"/>
              <a:t>thể</a:t>
            </a:r>
            <a:r>
              <a:rPr lang="en-US" sz="1600" dirty="0"/>
              <a:t> </a:t>
            </a:r>
            <a:r>
              <a:rPr lang="en-US" sz="1600" dirty="0" err="1"/>
              <a:t>gây</a:t>
            </a:r>
            <a:r>
              <a:rPr lang="en-US" sz="1600" dirty="0"/>
              <a:t> ra </a:t>
            </a:r>
            <a:r>
              <a:rPr lang="en-US" sz="1600" dirty="0" err="1"/>
              <a:t>tác</a:t>
            </a:r>
            <a:r>
              <a:rPr lang="en-US" sz="1600" dirty="0"/>
              <a:t> </a:t>
            </a:r>
            <a:r>
              <a:rPr lang="en-US" sz="1600" dirty="0" err="1"/>
              <a:t>hại</a:t>
            </a:r>
            <a:r>
              <a:rPr lang="en-US" sz="1600" dirty="0"/>
              <a:t> to </a:t>
            </a:r>
            <a:r>
              <a:rPr lang="en-US" sz="1600" dirty="0" err="1"/>
              <a:t>lớn</a:t>
            </a:r>
            <a:endParaRPr sz="1600" dirty="0"/>
          </a:p>
        </p:txBody>
      </p:sp>
      <p:sp>
        <p:nvSpPr>
          <p:cNvPr id="374" name="Google Shape;374;p16"/>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7</a:t>
            </a:fld>
            <a:endParaRPr/>
          </a:p>
        </p:txBody>
      </p:sp>
      <p:pic>
        <p:nvPicPr>
          <p:cNvPr id="6146" name="Picture 2" descr="Thông tư 04: Định lao động tạo lập CSDL tài liệu lưu trữ"/>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5112" y="446912"/>
            <a:ext cx="2244448" cy="201327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ần bổ sung cơ chế quản trị an ninh mạng để đảm bảo an toàn thông tin trong  thời đại công nghệ"/>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864" y="3135675"/>
            <a:ext cx="27432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hính sách bảo mật thông ti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5916" y="3136621"/>
            <a:ext cx="3246633" cy="18278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17"/>
          <p:cNvSpPr/>
          <p:nvPr/>
        </p:nvSpPr>
        <p:spPr>
          <a:xfrm rot="-5400000">
            <a:off x="914642" y="421483"/>
            <a:ext cx="2497715" cy="3008749"/>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80" name="Google Shape;380;p17"/>
          <p:cNvSpPr txBox="1">
            <a:spLocks noGrp="1"/>
          </p:cNvSpPr>
          <p:nvPr>
            <p:ph type="ctrTitle" idx="4294967295"/>
          </p:nvPr>
        </p:nvSpPr>
        <p:spPr>
          <a:xfrm>
            <a:off x="3263971" y="448344"/>
            <a:ext cx="5880029" cy="1159800"/>
          </a:xfrm>
          <a:prstGeom prst="rect">
            <a:avLst/>
          </a:prstGeom>
        </p:spPr>
        <p:txBody>
          <a:bodyPr spcFirstLastPara="1" wrap="square" lIns="91425" tIns="91425" rIns="91425" bIns="91425" anchor="t" anchorCtr="0">
            <a:noAutofit/>
          </a:bodyPr>
          <a:lstStyle/>
          <a:p>
            <a:pPr lvl="0" algn="ctr"/>
            <a:r>
              <a:rPr lang="en-US" sz="2800" b="1" dirty="0"/>
              <a:t>PHƯƠNG THỨC VÀ CÁCH KHAI THÁC TRÊN CÁC ĐỐI TƯỢNG</a:t>
            </a:r>
          </a:p>
        </p:txBody>
      </p:sp>
      <p:sp>
        <p:nvSpPr>
          <p:cNvPr id="381" name="Google Shape;381;p17"/>
          <p:cNvSpPr txBox="1">
            <a:spLocks noGrp="1"/>
          </p:cNvSpPr>
          <p:nvPr>
            <p:ph type="subTitle" idx="4294967295"/>
          </p:nvPr>
        </p:nvSpPr>
        <p:spPr>
          <a:xfrm>
            <a:off x="4211745" y="1608144"/>
            <a:ext cx="4333800" cy="2947706"/>
          </a:xfrm>
          <a:prstGeom prst="rect">
            <a:avLst/>
          </a:prstGeom>
        </p:spPr>
        <p:txBody>
          <a:bodyPr spcFirstLastPara="1" wrap="square" lIns="91425" tIns="91425" rIns="91425" bIns="91425" anchor="t" anchorCtr="0">
            <a:noAutofit/>
          </a:bodyPr>
          <a:lstStyle/>
          <a:p>
            <a:pPr marL="0" indent="0">
              <a:buNone/>
            </a:pPr>
            <a:r>
              <a:rPr lang="en-US" sz="2800" b="1" dirty="0" err="1"/>
              <a:t>Phương</a:t>
            </a:r>
            <a:r>
              <a:rPr lang="en-US" sz="2800" b="1" dirty="0"/>
              <a:t> </a:t>
            </a:r>
            <a:r>
              <a:rPr lang="en-US" sz="2800" b="1" dirty="0" err="1"/>
              <a:t>thức</a:t>
            </a:r>
            <a:r>
              <a:rPr lang="en-US" sz="2800" b="1" dirty="0"/>
              <a:t> </a:t>
            </a:r>
            <a:r>
              <a:rPr lang="en-US" sz="2800" b="1" dirty="0" err="1"/>
              <a:t>gây</a:t>
            </a:r>
            <a:r>
              <a:rPr lang="en-US" sz="2800" b="1" dirty="0"/>
              <a:t> ra</a:t>
            </a:r>
          </a:p>
          <a:p>
            <a:pPr marL="285750" indent="-285750">
              <a:lnSpc>
                <a:spcPct val="150000"/>
              </a:lnSpc>
              <a:buFont typeface="Wingdings" panose="05000000000000000000" pitchFamily="2" charset="2"/>
              <a:buChar char="Ø"/>
            </a:pPr>
            <a:r>
              <a:rPr lang="en-US" sz="1600" dirty="0" err="1"/>
              <a:t>Đánh</a:t>
            </a:r>
            <a:r>
              <a:rPr lang="en-US" sz="1600" dirty="0"/>
              <a:t> </a:t>
            </a:r>
            <a:r>
              <a:rPr lang="en-US" sz="1600" dirty="0" err="1"/>
              <a:t>chặn</a:t>
            </a:r>
            <a:r>
              <a:rPr lang="en-US" sz="1600" dirty="0"/>
              <a:t> (Interception)</a:t>
            </a:r>
          </a:p>
          <a:p>
            <a:pPr marL="285750" indent="-285750">
              <a:lnSpc>
                <a:spcPct val="150000"/>
              </a:lnSpc>
              <a:buFont typeface="Wingdings" panose="05000000000000000000" pitchFamily="2" charset="2"/>
              <a:buChar char="Ø"/>
            </a:pPr>
            <a:r>
              <a:rPr lang="en-US" sz="1600" dirty="0"/>
              <a:t>Thu </a:t>
            </a:r>
            <a:r>
              <a:rPr lang="en-US" sz="1600" dirty="0" err="1"/>
              <a:t>thập</a:t>
            </a:r>
            <a:r>
              <a:rPr lang="en-US" sz="1600" dirty="0"/>
              <a:t> (Scavenging)</a:t>
            </a:r>
          </a:p>
          <a:p>
            <a:pPr marL="285750" indent="-285750">
              <a:lnSpc>
                <a:spcPct val="150000"/>
              </a:lnSpc>
              <a:buFont typeface="Wingdings" panose="05000000000000000000" pitchFamily="2" charset="2"/>
              <a:buChar char="Ø"/>
            </a:pPr>
            <a:r>
              <a:rPr lang="en-US" sz="1600" dirty="0" err="1"/>
              <a:t>Chiếm</a:t>
            </a:r>
            <a:r>
              <a:rPr lang="en-US" sz="1600" dirty="0"/>
              <a:t> </a:t>
            </a:r>
            <a:r>
              <a:rPr lang="en-US" sz="1600" dirty="0" err="1"/>
              <a:t>quyền</a:t>
            </a:r>
            <a:r>
              <a:rPr lang="en-US" sz="1600" dirty="0"/>
              <a:t> </a:t>
            </a:r>
            <a:r>
              <a:rPr lang="en-US" sz="1600" dirty="0" err="1"/>
              <a:t>ưu</a:t>
            </a:r>
            <a:r>
              <a:rPr lang="en-US" sz="1600" dirty="0"/>
              <a:t> </a:t>
            </a:r>
            <a:r>
              <a:rPr lang="en-US" sz="1600" dirty="0" err="1"/>
              <a:t>tiên</a:t>
            </a:r>
            <a:r>
              <a:rPr lang="en-US" sz="1600" dirty="0"/>
              <a:t>(Pre-</a:t>
            </a:r>
            <a:r>
              <a:rPr lang="en-US" sz="1600" dirty="0" err="1"/>
              <a:t>emtion</a:t>
            </a:r>
            <a:r>
              <a:rPr lang="en-US" sz="1600" dirty="0"/>
              <a:t>)</a:t>
            </a:r>
          </a:p>
          <a:p>
            <a:pPr marL="285750" indent="-285750">
              <a:lnSpc>
                <a:spcPct val="150000"/>
              </a:lnSpc>
              <a:buFont typeface="Wingdings" panose="05000000000000000000" pitchFamily="2" charset="2"/>
              <a:buChar char="Ø"/>
            </a:pPr>
            <a:r>
              <a:rPr lang="en-US" sz="1600" dirty="0" err="1"/>
              <a:t>Chiếm</a:t>
            </a:r>
            <a:r>
              <a:rPr lang="en-US" sz="1600" dirty="0"/>
              <a:t> </a:t>
            </a:r>
            <a:r>
              <a:rPr lang="en-US" sz="1600" dirty="0" err="1"/>
              <a:t>hữu</a:t>
            </a:r>
            <a:r>
              <a:rPr lang="en-US" sz="1600" dirty="0"/>
              <a:t> (Possession)</a:t>
            </a:r>
          </a:p>
        </p:txBody>
      </p:sp>
      <p:grpSp>
        <p:nvGrpSpPr>
          <p:cNvPr id="382" name="Google Shape;382;p17"/>
          <p:cNvGrpSpPr/>
          <p:nvPr/>
        </p:nvGrpSpPr>
        <p:grpSpPr>
          <a:xfrm>
            <a:off x="1885571" y="952450"/>
            <a:ext cx="1032405" cy="1032468"/>
            <a:chOff x="6654650" y="3665275"/>
            <a:chExt cx="409100" cy="409125"/>
          </a:xfrm>
        </p:grpSpPr>
        <p:sp>
          <p:nvSpPr>
            <p:cNvPr id="383" name="Google Shape;383;p17"/>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7"/>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 name="Google Shape;385;p17"/>
          <p:cNvGrpSpPr/>
          <p:nvPr/>
        </p:nvGrpSpPr>
        <p:grpSpPr>
          <a:xfrm rot="-731900">
            <a:off x="1604965" y="2201851"/>
            <a:ext cx="688564" cy="688681"/>
            <a:chOff x="570875" y="4322250"/>
            <a:chExt cx="443300" cy="443325"/>
          </a:xfrm>
        </p:grpSpPr>
        <p:sp>
          <p:nvSpPr>
            <p:cNvPr id="386" name="Google Shape;386;p17"/>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7"/>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7"/>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7"/>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 name="Google Shape;390;p17"/>
          <p:cNvSpPr/>
          <p:nvPr/>
        </p:nvSpPr>
        <p:spPr>
          <a:xfrm>
            <a:off x="2657037" y="2114501"/>
            <a:ext cx="260931" cy="24914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7"/>
          <p:cNvSpPr/>
          <p:nvPr/>
        </p:nvSpPr>
        <p:spPr>
          <a:xfrm rot="2327381">
            <a:off x="1220786" y="1598881"/>
            <a:ext cx="443468" cy="42338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7"/>
          <p:cNvSpPr/>
          <p:nvPr/>
        </p:nvSpPr>
        <p:spPr>
          <a:xfrm rot="2327012">
            <a:off x="2870273" y="1771645"/>
            <a:ext cx="183443" cy="17513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7"/>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8</a:t>
            </a:fld>
            <a:endParaRPr/>
          </a:p>
        </p:txBody>
      </p:sp>
      <p:pic>
        <p:nvPicPr>
          <p:cNvPr id="7172" name="Picture 4" descr="Các phương pháp bảo mật Website hiệu quả khỏi Hack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015" y="3113788"/>
            <a:ext cx="2571750" cy="17811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18"/>
          <p:cNvSpPr txBox="1">
            <a:spLocks noGrp="1"/>
          </p:cNvSpPr>
          <p:nvPr>
            <p:ph type="body" idx="1"/>
          </p:nvPr>
        </p:nvSpPr>
        <p:spPr>
          <a:xfrm>
            <a:off x="2385842" y="699245"/>
            <a:ext cx="2356800" cy="1955836"/>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n-US" dirty="0" err="1"/>
              <a:t>Một</a:t>
            </a:r>
            <a:r>
              <a:rPr lang="en-US" dirty="0"/>
              <a:t> </a:t>
            </a:r>
            <a:r>
              <a:rPr lang="en-US" dirty="0" err="1"/>
              <a:t>cuộc</a:t>
            </a:r>
            <a:r>
              <a:rPr lang="en-US" dirty="0"/>
              <a:t> </a:t>
            </a:r>
            <a:r>
              <a:rPr lang="en-US" dirty="0" err="1"/>
              <a:t>tấn</a:t>
            </a:r>
            <a:r>
              <a:rPr lang="en-US" dirty="0"/>
              <a:t> </a:t>
            </a:r>
            <a:r>
              <a:rPr lang="en-US" dirty="0" err="1"/>
              <a:t>công</a:t>
            </a:r>
            <a:r>
              <a:rPr lang="en-US" dirty="0"/>
              <a:t> </a:t>
            </a:r>
            <a:r>
              <a:rPr lang="en-US" dirty="0" err="1"/>
              <a:t>đánh</a:t>
            </a:r>
            <a:r>
              <a:rPr lang="en-US" dirty="0"/>
              <a:t> </a:t>
            </a:r>
            <a:r>
              <a:rPr lang="en-US" dirty="0" err="1"/>
              <a:t>chặn</a:t>
            </a:r>
            <a:r>
              <a:rPr lang="en-US" dirty="0"/>
              <a:t> vi </a:t>
            </a:r>
            <a:r>
              <a:rPr lang="en-US" dirty="0" err="1"/>
              <a:t>phạm</a:t>
            </a:r>
            <a:r>
              <a:rPr lang="en-US" dirty="0"/>
              <a:t> </a:t>
            </a:r>
            <a:r>
              <a:rPr lang="en-US" dirty="0" err="1"/>
              <a:t>trực</a:t>
            </a:r>
            <a:r>
              <a:rPr lang="en-US" dirty="0"/>
              <a:t> </a:t>
            </a:r>
            <a:r>
              <a:rPr lang="en-US" dirty="0" err="1"/>
              <a:t>tiếp</a:t>
            </a:r>
            <a:r>
              <a:rPr lang="en-US" dirty="0"/>
              <a:t> </a:t>
            </a:r>
            <a:r>
              <a:rPr lang="en-US" dirty="0" err="1"/>
              <a:t>đến</a:t>
            </a:r>
            <a:r>
              <a:rPr lang="en-US" dirty="0"/>
              <a:t> </a:t>
            </a:r>
            <a:r>
              <a:rPr lang="en-US" dirty="0" err="1"/>
              <a:t>tính</a:t>
            </a:r>
            <a:r>
              <a:rPr lang="en-US" dirty="0"/>
              <a:t> </a:t>
            </a:r>
            <a:r>
              <a:rPr lang="en-US" dirty="0" err="1"/>
              <a:t>Bảo</a:t>
            </a:r>
            <a:r>
              <a:rPr lang="en-US" dirty="0"/>
              <a:t> </a:t>
            </a:r>
            <a:r>
              <a:rPr lang="en-US" dirty="0" err="1"/>
              <a:t>mật</a:t>
            </a:r>
            <a:r>
              <a:rPr lang="en-US" dirty="0"/>
              <a:t> </a:t>
            </a:r>
            <a:r>
              <a:rPr lang="en-US" dirty="0" err="1"/>
              <a:t>của</a:t>
            </a:r>
            <a:r>
              <a:rPr lang="en-US" dirty="0"/>
              <a:t> tam </a:t>
            </a:r>
            <a:r>
              <a:rPr lang="en-US" dirty="0" err="1"/>
              <a:t>giác</a:t>
            </a:r>
            <a:r>
              <a:rPr lang="en-US" dirty="0"/>
              <a:t> CIA</a:t>
            </a:r>
            <a:endParaRPr dirty="0"/>
          </a:p>
        </p:txBody>
      </p:sp>
      <p:sp>
        <p:nvSpPr>
          <p:cNvPr id="400" name="Google Shape;400;p18"/>
          <p:cNvSpPr txBox="1">
            <a:spLocks noGrp="1"/>
          </p:cNvSpPr>
          <p:nvPr>
            <p:ph type="body" idx="2"/>
          </p:nvPr>
        </p:nvSpPr>
        <p:spPr>
          <a:xfrm>
            <a:off x="4742642" y="522777"/>
            <a:ext cx="4280148" cy="635527"/>
          </a:xfrm>
          <a:prstGeom prst="rect">
            <a:avLst/>
          </a:prstGeom>
        </p:spPr>
        <p:txBody>
          <a:bodyPr spcFirstLastPara="1" wrap="square" lIns="91425" tIns="91425" rIns="91425" bIns="91425" anchor="t" anchorCtr="0">
            <a:noAutofit/>
          </a:bodyPr>
          <a:lstStyle/>
          <a:p>
            <a:pPr marL="0" lvl="0" indent="0">
              <a:buNone/>
            </a:pPr>
            <a:r>
              <a:rPr lang="en-US" dirty="0" err="1"/>
              <a:t>Cuộc</a:t>
            </a:r>
            <a:r>
              <a:rPr lang="en-US" dirty="0"/>
              <a:t> </a:t>
            </a:r>
            <a:r>
              <a:rPr lang="en-US" dirty="0" err="1"/>
              <a:t>tấn</a:t>
            </a:r>
            <a:r>
              <a:rPr lang="en-US" dirty="0"/>
              <a:t> </a:t>
            </a:r>
            <a:r>
              <a:rPr lang="en-US" dirty="0" err="1"/>
              <a:t>công</a:t>
            </a:r>
            <a:r>
              <a:rPr lang="en-US" dirty="0"/>
              <a:t> </a:t>
            </a:r>
            <a:r>
              <a:rPr lang="en-US" dirty="0" err="1"/>
              <a:t>sử</a:t>
            </a:r>
            <a:r>
              <a:rPr lang="en-US" dirty="0"/>
              <a:t> </a:t>
            </a:r>
            <a:r>
              <a:rPr lang="en-US" dirty="0" err="1"/>
              <a:t>dụng</a:t>
            </a:r>
            <a:r>
              <a:rPr lang="en-US" dirty="0"/>
              <a:t> </a:t>
            </a:r>
            <a:r>
              <a:rPr lang="en-US" dirty="0" err="1"/>
              <a:t>các</a:t>
            </a:r>
            <a:r>
              <a:rPr lang="en-US" dirty="0"/>
              <a:t> </a:t>
            </a:r>
            <a:r>
              <a:rPr lang="en-US" dirty="0" err="1"/>
              <a:t>tiện</a:t>
            </a:r>
            <a:r>
              <a:rPr lang="en-US" dirty="0"/>
              <a:t> </a:t>
            </a:r>
            <a:r>
              <a:rPr lang="en-US" dirty="0" err="1"/>
              <a:t>ích</a:t>
            </a:r>
            <a:r>
              <a:rPr lang="en-US" dirty="0"/>
              <a:t> </a:t>
            </a:r>
            <a:r>
              <a:rPr lang="en-US" dirty="0" err="1"/>
              <a:t>như</a:t>
            </a:r>
            <a:r>
              <a:rPr lang="en-US" dirty="0"/>
              <a:t> Ping, Traceroute</a:t>
            </a:r>
          </a:p>
        </p:txBody>
      </p:sp>
      <p:sp>
        <p:nvSpPr>
          <p:cNvPr id="401" name="Google Shape;401;p18"/>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9</a:t>
            </a:fld>
            <a:endParaRPr/>
          </a:p>
        </p:txBody>
      </p:sp>
      <p:pic>
        <p:nvPicPr>
          <p:cNvPr id="6" name="Picture 2" descr="Advanced Security - Kontinuum | I.T. Solutions, Support, Consulting | New  Jersey | New York | Connecticu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324" y="705653"/>
            <a:ext cx="2688002" cy="21350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4742642" y="981836"/>
            <a:ext cx="4016729" cy="1757319"/>
          </a:xfrm>
          <a:prstGeom prst="rect">
            <a:avLst/>
          </a:prstGeom>
        </p:spPr>
      </p:pic>
      <p:pic>
        <p:nvPicPr>
          <p:cNvPr id="8194" name="Picture 2" descr="Thuật toán FCFS, SJF, SRT [Ví dụ chi tiết] – Chào mừng bạn đến với xứ sở của  Hường TLU"/>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324" y="3271857"/>
            <a:ext cx="2965453" cy="169827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78244" y="2926895"/>
            <a:ext cx="3240659" cy="584775"/>
          </a:xfrm>
          <a:prstGeom prst="rect">
            <a:avLst/>
          </a:prstGeom>
          <a:noFill/>
        </p:spPr>
        <p:txBody>
          <a:bodyPr wrap="square" rtlCol="0">
            <a:spAutoFit/>
          </a:bodyPr>
          <a:lstStyle/>
          <a:p>
            <a:pPr lvl="2"/>
            <a:r>
              <a:rPr lang="en-US" sz="1600" dirty="0" err="1">
                <a:solidFill>
                  <a:schemeClr val="tx2">
                    <a:lumMod val="20000"/>
                    <a:lumOff val="80000"/>
                  </a:schemeClr>
                </a:solidFill>
                <a:latin typeface="Cambria" panose="02040503050406030204" pitchFamily="18" charset="0"/>
              </a:rPr>
              <a:t>Chiếm</a:t>
            </a:r>
            <a:r>
              <a:rPr lang="en-US" sz="1600" dirty="0">
                <a:solidFill>
                  <a:schemeClr val="tx2">
                    <a:lumMod val="20000"/>
                    <a:lumOff val="80000"/>
                  </a:schemeClr>
                </a:solidFill>
                <a:latin typeface="Cambria" panose="02040503050406030204" pitchFamily="18" charset="0"/>
              </a:rPr>
              <a:t> </a:t>
            </a:r>
            <a:r>
              <a:rPr lang="en-US" sz="1600" dirty="0" err="1">
                <a:solidFill>
                  <a:schemeClr val="tx2">
                    <a:lumMod val="20000"/>
                    <a:lumOff val="80000"/>
                  </a:schemeClr>
                </a:solidFill>
                <a:latin typeface="Cambria" panose="02040503050406030204" pitchFamily="18" charset="0"/>
              </a:rPr>
              <a:t>quyền</a:t>
            </a:r>
            <a:r>
              <a:rPr lang="en-US" sz="1600" dirty="0">
                <a:solidFill>
                  <a:schemeClr val="tx2">
                    <a:lumMod val="20000"/>
                    <a:lumOff val="80000"/>
                  </a:schemeClr>
                </a:solidFill>
                <a:latin typeface="Cambria" panose="02040503050406030204" pitchFamily="18" charset="0"/>
              </a:rPr>
              <a:t> </a:t>
            </a:r>
            <a:r>
              <a:rPr lang="en-US" sz="1600" dirty="0" err="1">
                <a:solidFill>
                  <a:schemeClr val="tx2">
                    <a:lumMod val="20000"/>
                    <a:lumOff val="80000"/>
                  </a:schemeClr>
                </a:solidFill>
                <a:latin typeface="Cambria" panose="02040503050406030204" pitchFamily="18" charset="0"/>
              </a:rPr>
              <a:t>ưu</a:t>
            </a:r>
            <a:r>
              <a:rPr lang="en-US" sz="1600" dirty="0">
                <a:solidFill>
                  <a:schemeClr val="tx2">
                    <a:lumMod val="20000"/>
                    <a:lumOff val="80000"/>
                  </a:schemeClr>
                </a:solidFill>
                <a:latin typeface="Cambria" panose="02040503050406030204" pitchFamily="18" charset="0"/>
              </a:rPr>
              <a:t> </a:t>
            </a:r>
            <a:r>
              <a:rPr lang="en-US" sz="1600" dirty="0" err="1">
                <a:solidFill>
                  <a:schemeClr val="tx2">
                    <a:lumMod val="20000"/>
                    <a:lumOff val="80000"/>
                  </a:schemeClr>
                </a:solidFill>
                <a:latin typeface="Cambria" panose="02040503050406030204" pitchFamily="18" charset="0"/>
              </a:rPr>
              <a:t>tiên</a:t>
            </a:r>
            <a:r>
              <a:rPr lang="en-US" sz="1600" dirty="0">
                <a:solidFill>
                  <a:schemeClr val="tx2">
                    <a:lumMod val="20000"/>
                    <a:lumOff val="80000"/>
                  </a:schemeClr>
                </a:solidFill>
                <a:latin typeface="Cambria" panose="02040503050406030204" pitchFamily="18" charset="0"/>
              </a:rPr>
              <a:t>(Pre-</a:t>
            </a:r>
            <a:r>
              <a:rPr lang="en-US" sz="1600" dirty="0" err="1">
                <a:solidFill>
                  <a:schemeClr val="tx2">
                    <a:lumMod val="20000"/>
                    <a:lumOff val="80000"/>
                  </a:schemeClr>
                </a:solidFill>
                <a:latin typeface="Cambria" panose="02040503050406030204" pitchFamily="18" charset="0"/>
              </a:rPr>
              <a:t>emtion</a:t>
            </a:r>
            <a:r>
              <a:rPr lang="en-US" sz="1600" dirty="0">
                <a:solidFill>
                  <a:schemeClr val="tx2">
                    <a:lumMod val="20000"/>
                    <a:lumOff val="80000"/>
                  </a:schemeClr>
                </a:solidFill>
                <a:latin typeface="Cambria" panose="02040503050406030204" pitchFamily="18" charset="0"/>
              </a:rPr>
              <a:t>)</a:t>
            </a:r>
          </a:p>
          <a:p>
            <a:endParaRPr lang="en-US" sz="1600" dirty="0">
              <a:solidFill>
                <a:srgbClr val="002060"/>
              </a:solidFill>
            </a:endParaRPr>
          </a:p>
        </p:txBody>
      </p:sp>
      <p:pic>
        <p:nvPicPr>
          <p:cNvPr id="5" name="Picture 4"/>
          <p:cNvPicPr>
            <a:picLocks noChangeAspect="1"/>
          </p:cNvPicPr>
          <p:nvPr/>
        </p:nvPicPr>
        <p:blipFill>
          <a:blip r:embed="rId6"/>
          <a:stretch>
            <a:fillRect/>
          </a:stretch>
        </p:blipFill>
        <p:spPr>
          <a:xfrm>
            <a:off x="4304871" y="3271857"/>
            <a:ext cx="3009098" cy="1692618"/>
          </a:xfrm>
          <a:prstGeom prst="rect">
            <a:avLst/>
          </a:prstGeom>
        </p:spPr>
      </p:pic>
      <p:sp>
        <p:nvSpPr>
          <p:cNvPr id="8" name="TextBox 7"/>
          <p:cNvSpPr txBox="1"/>
          <p:nvPr/>
        </p:nvSpPr>
        <p:spPr>
          <a:xfrm>
            <a:off x="4742642" y="2926895"/>
            <a:ext cx="2356801" cy="338554"/>
          </a:xfrm>
          <a:prstGeom prst="rect">
            <a:avLst/>
          </a:prstGeom>
          <a:noFill/>
        </p:spPr>
        <p:txBody>
          <a:bodyPr wrap="square" rtlCol="0">
            <a:spAutoFit/>
          </a:bodyPr>
          <a:lstStyle/>
          <a:p>
            <a:pPr lvl="2"/>
            <a:r>
              <a:rPr lang="en-US" sz="1600">
                <a:solidFill>
                  <a:schemeClr val="tx2">
                    <a:lumMod val="20000"/>
                    <a:lumOff val="80000"/>
                  </a:schemeClr>
                </a:solidFill>
                <a:latin typeface="Cambria" panose="02040503050406030204" pitchFamily="18" charset="0"/>
              </a:rPr>
              <a:t>Chiếm hữu (Possession)</a:t>
            </a:r>
          </a:p>
        </p:txBody>
      </p:sp>
    </p:spTree>
  </p:cSld>
  <p:clrMapOvr>
    <a:masterClrMapping/>
  </p:clrMapOvr>
</p:sld>
</file>

<file path=ppt/theme/theme1.xml><?xml version="1.0" encoding="utf-8"?>
<a:theme xmlns:a="http://schemas.openxmlformats.org/drawingml/2006/main" name="Imogen template">
  <a:themeElements>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358</TotalTime>
  <Words>1528</Words>
  <Application>Microsoft Macintosh PowerPoint</Application>
  <PresentationFormat>On-screen Show (16:9)</PresentationFormat>
  <Paragraphs>116</Paragraphs>
  <Slides>24</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Cambria</vt:lpstr>
      <vt:lpstr>Helvetica Neue</vt:lpstr>
      <vt:lpstr>Muli</vt:lpstr>
      <vt:lpstr>Nixie One</vt:lpstr>
      <vt:lpstr>Times New Roman</vt:lpstr>
      <vt:lpstr>UVN Binh Duong</vt:lpstr>
      <vt:lpstr>Wingdings</vt:lpstr>
      <vt:lpstr>Imogen template</vt:lpstr>
      <vt:lpstr>Tìm hiểu về  Integrity Flaws</vt:lpstr>
      <vt:lpstr>Mục lục </vt:lpstr>
      <vt:lpstr>Khái niệm chung</vt:lpstr>
      <vt:lpstr>PowerPoint Presentation</vt:lpstr>
      <vt:lpstr>PowerPoint Presentation</vt:lpstr>
      <vt:lpstr>PowerPoint Presentation</vt:lpstr>
      <vt:lpstr>Đối tượng bị ảnh hưởng</vt:lpstr>
      <vt:lpstr>PHƯƠNG THỨC VÀ CÁCH KHAI THÁC TRÊN CÁC ĐỐI TƯỢNG</vt:lpstr>
      <vt:lpstr>PowerPoint Presentation</vt:lpstr>
      <vt:lpstr>PHƯƠNG THỨC VÀ CÁCH KHAI THÁC TRÊN CÁC ĐỐI TƯỢNG</vt:lpstr>
      <vt:lpstr>Từ chối chiếm hữu/sử dụng</vt:lpstr>
      <vt:lpstr>Từ chối chiếm hữu/sử dụng độc quyền </vt:lpstr>
      <vt:lpstr>Sửa đổi thông tin</vt:lpstr>
      <vt:lpstr>CÁC HÌNH THỨC KHAI THÁC LỖ HỔNG</vt:lpstr>
      <vt:lpstr>Xác thực không đầy đủ</vt:lpstr>
      <vt:lpstr>PowerPoint Presentation</vt:lpstr>
      <vt:lpstr>PowerPoint Presentation</vt:lpstr>
      <vt:lpstr>Xác thực không đồng nhất</vt:lpstr>
      <vt:lpstr>Chia sẻ ngầm dữ liệu quan trọng</vt:lpstr>
      <vt:lpstr>Xác thực bất đồng bộ</vt:lpstr>
      <vt:lpstr>Nhận dạng/ Xác thực/ Uỷ quyền không đầy đủ</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Tìm hiểu về Integrity flaws</dc:title>
  <cp:lastModifiedBy>Tran Cao Minh Bach (FTEL CSOC HNI)</cp:lastModifiedBy>
  <cp:revision>42</cp:revision>
  <dcterms:modified xsi:type="dcterms:W3CDTF">2021-11-25T11:38:44Z</dcterms:modified>
</cp:coreProperties>
</file>